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diagrams/data6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ppt/diagrams/data7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diagrams/data5.xml" ContentType="application/vnd.openxmlformats-officedocument.drawingml.diagramData+xml"/>
  <Override PartName="/ppt/diagrams/layout40.xml" ContentType="application/vnd.openxmlformats-officedocument.drawingml.diagramLayout+xml"/>
  <Override PartName="/ppt/diagrams/quickStyle40.xml" ContentType="application/vnd.openxmlformats-officedocument.drawingml.diagramStyle+xml"/>
  <Override PartName="/ppt/diagrams/colors40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514" r:id="rId2"/>
    <p:sldId id="433" r:id="rId3"/>
    <p:sldId id="467" r:id="rId4"/>
    <p:sldId id="378" r:id="rId5"/>
    <p:sldId id="511" r:id="rId6"/>
    <p:sldId id="491" r:id="rId7"/>
    <p:sldId id="504" r:id="rId8"/>
    <p:sldId id="493" r:id="rId9"/>
    <p:sldId id="496" r:id="rId10"/>
    <p:sldId id="494" r:id="rId11"/>
    <p:sldId id="434" r:id="rId12"/>
    <p:sldId id="380" r:id="rId13"/>
    <p:sldId id="446" r:id="rId14"/>
    <p:sldId id="495" r:id="rId15"/>
    <p:sldId id="479" r:id="rId16"/>
    <p:sldId id="443" r:id="rId17"/>
    <p:sldId id="482" r:id="rId18"/>
    <p:sldId id="455" r:id="rId19"/>
    <p:sldId id="497" r:id="rId20"/>
    <p:sldId id="512" r:id="rId21"/>
    <p:sldId id="506" r:id="rId22"/>
    <p:sldId id="498" r:id="rId23"/>
    <p:sldId id="499" r:id="rId24"/>
    <p:sldId id="500" r:id="rId25"/>
    <p:sldId id="501" r:id="rId26"/>
    <p:sldId id="507" r:id="rId27"/>
    <p:sldId id="502" r:id="rId28"/>
    <p:sldId id="508" r:id="rId29"/>
    <p:sldId id="503" r:id="rId30"/>
    <p:sldId id="505" r:id="rId31"/>
    <p:sldId id="509" r:id="rId32"/>
    <p:sldId id="513" r:id="rId33"/>
    <p:sldId id="394" r:id="rId34"/>
    <p:sldId id="487" r:id="rId35"/>
    <p:sldId id="490" r:id="rId36"/>
    <p:sldId id="486" r:id="rId37"/>
    <p:sldId id="471" r:id="rId38"/>
    <p:sldId id="472" r:id="rId39"/>
    <p:sldId id="473" r:id="rId40"/>
    <p:sldId id="484" r:id="rId41"/>
    <p:sldId id="474" r:id="rId42"/>
    <p:sldId id="475" r:id="rId43"/>
    <p:sldId id="476" r:id="rId44"/>
    <p:sldId id="477" r:id="rId45"/>
    <p:sldId id="442" r:id="rId46"/>
    <p:sldId id="488" r:id="rId47"/>
    <p:sldId id="489" r:id="rId48"/>
  </p:sldIdLst>
  <p:sldSz cx="12192000" cy="6858000"/>
  <p:notesSz cx="10020300" cy="68897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D7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05" autoAdjust="0"/>
    <p:restoredTop sz="94532" autoAdjust="0"/>
  </p:normalViewPr>
  <p:slideViewPr>
    <p:cSldViewPr snapToGrid="0" snapToObjects="1">
      <p:cViewPr>
        <p:scale>
          <a:sx n="65" d="100"/>
          <a:sy n="65" d="100"/>
        </p:scale>
        <p:origin x="952" y="19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55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D - Nguyen Tan Thai Hung" userId="9908c99e-2180-49a9-95ad-e14bf932f132" providerId="ADAL" clId="{E971C305-8DE2-4878-8A72-A51F2E0E77E0}"/>
    <pc:docChg chg="undo custSel modSld">
      <pc:chgData name="PhD - Nguyen Tan Thai Hung" userId="9908c99e-2180-49a9-95ad-e14bf932f132" providerId="ADAL" clId="{E971C305-8DE2-4878-8A72-A51F2E0E77E0}" dt="2018-05-17T05:05:04.072" v="29"/>
      <pc:docMkLst>
        <pc:docMk/>
      </pc:docMkLst>
      <pc:sldChg chg="addSp delSp">
        <pc:chgData name="PhD - Nguyen Tan Thai Hung" userId="9908c99e-2180-49a9-95ad-e14bf932f132" providerId="ADAL" clId="{E971C305-8DE2-4878-8A72-A51F2E0E77E0}" dt="2018-05-17T05:02:39.329" v="25"/>
        <pc:sldMkLst>
          <pc:docMk/>
          <pc:sldMk cId="2844031398" sldId="378"/>
        </pc:sldMkLst>
        <pc:spChg chg="del">
          <ac:chgData name="PhD - Nguyen Tan Thai Hung" userId="9908c99e-2180-49a9-95ad-e14bf932f132" providerId="ADAL" clId="{E971C305-8DE2-4878-8A72-A51F2E0E77E0}" dt="2018-05-17T05:02:39.035" v="24" actId="478"/>
          <ac:spMkLst>
            <pc:docMk/>
            <pc:sldMk cId="2844031398" sldId="378"/>
            <ac:spMk id="9" creationId="{00000000-0000-0000-0000-000000000000}"/>
          </ac:spMkLst>
        </pc:spChg>
        <pc:spChg chg="add">
          <ac:chgData name="PhD - Nguyen Tan Thai Hung" userId="9908c99e-2180-49a9-95ad-e14bf932f132" providerId="ADAL" clId="{E971C305-8DE2-4878-8A72-A51F2E0E77E0}" dt="2018-05-17T04:59:42.046" v="5"/>
          <ac:spMkLst>
            <pc:docMk/>
            <pc:sldMk cId="2844031398" sldId="378"/>
            <ac:spMk id="17" creationId="{BD9C7330-3C85-4B7E-AC8E-D0EE12191E98}"/>
          </ac:spMkLst>
        </pc:spChg>
        <pc:spChg chg="add">
          <ac:chgData name="PhD - Nguyen Tan Thai Hung" userId="9908c99e-2180-49a9-95ad-e14bf932f132" providerId="ADAL" clId="{E971C305-8DE2-4878-8A72-A51F2E0E77E0}" dt="2018-05-17T05:02:39.329" v="25"/>
          <ac:spMkLst>
            <pc:docMk/>
            <pc:sldMk cId="2844031398" sldId="378"/>
            <ac:spMk id="18" creationId="{A27BCA11-551D-4B8A-BF26-FF96ABB65AE9}"/>
          </ac:spMkLst>
        </pc:spChg>
      </pc:sldChg>
      <pc:sldChg chg="addSp">
        <pc:chgData name="PhD - Nguyen Tan Thai Hung" userId="9908c99e-2180-49a9-95ad-e14bf932f132" providerId="ADAL" clId="{E971C305-8DE2-4878-8A72-A51F2E0E77E0}" dt="2018-05-17T04:59:30.879" v="3"/>
        <pc:sldMkLst>
          <pc:docMk/>
          <pc:sldMk cId="3415596627" sldId="380"/>
        </pc:sldMkLst>
        <pc:spChg chg="add">
          <ac:chgData name="PhD - Nguyen Tan Thai Hung" userId="9908c99e-2180-49a9-95ad-e14bf932f132" providerId="ADAL" clId="{E971C305-8DE2-4878-8A72-A51F2E0E77E0}" dt="2018-05-17T04:59:30.879" v="3"/>
          <ac:spMkLst>
            <pc:docMk/>
            <pc:sldMk cId="3415596627" sldId="380"/>
            <ac:spMk id="13" creationId="{67FF532E-948A-41BA-A831-F242F939154E}"/>
          </ac:spMkLst>
        </pc:spChg>
      </pc:sldChg>
      <pc:sldChg chg="addSp">
        <pc:chgData name="PhD - Nguyen Tan Thai Hung" userId="9908c99e-2180-49a9-95ad-e14bf932f132" providerId="ADAL" clId="{E971C305-8DE2-4878-8A72-A51F2E0E77E0}" dt="2018-05-17T05:01:33.222" v="23"/>
        <pc:sldMkLst>
          <pc:docMk/>
          <pc:sldMk cId="2401820217" sldId="394"/>
        </pc:sldMkLst>
        <pc:spChg chg="add">
          <ac:chgData name="PhD - Nguyen Tan Thai Hung" userId="9908c99e-2180-49a9-95ad-e14bf932f132" providerId="ADAL" clId="{E971C305-8DE2-4878-8A72-A51F2E0E77E0}" dt="2018-05-17T05:01:33.222" v="23"/>
          <ac:spMkLst>
            <pc:docMk/>
            <pc:sldMk cId="2401820217" sldId="394"/>
            <ac:spMk id="4" creationId="{0438356E-6FD7-4C42-9C64-771F1FDDA4E5}"/>
          </ac:spMkLst>
        </pc:spChg>
      </pc:sldChg>
      <pc:sldChg chg="addSp modSp modAnim">
        <pc:chgData name="PhD - Nguyen Tan Thai Hung" userId="9908c99e-2180-49a9-95ad-e14bf932f132" providerId="ADAL" clId="{E971C305-8DE2-4878-8A72-A51F2E0E77E0}" dt="2018-05-17T05:05:04.072" v="29"/>
        <pc:sldMkLst>
          <pc:docMk/>
          <pc:sldMk cId="3752422619" sldId="446"/>
        </pc:sldMkLst>
        <pc:spChg chg="mod">
          <ac:chgData name="PhD - Nguyen Tan Thai Hung" userId="9908c99e-2180-49a9-95ad-e14bf932f132" providerId="ADAL" clId="{E971C305-8DE2-4878-8A72-A51F2E0E77E0}" dt="2018-05-17T04:59:19.635" v="2" actId="14100"/>
          <ac:spMkLst>
            <pc:docMk/>
            <pc:sldMk cId="3752422619" sldId="446"/>
            <ac:spMk id="5" creationId="{2F014BAD-18A4-4D27-B25E-08A2290073D1}"/>
          </ac:spMkLst>
        </pc:spChg>
        <pc:spChg chg="add">
          <ac:chgData name="PhD - Nguyen Tan Thai Hung" userId="9908c99e-2180-49a9-95ad-e14bf932f132" providerId="ADAL" clId="{E971C305-8DE2-4878-8A72-A51F2E0E77E0}" dt="2018-05-17T04:59:32.348" v="4"/>
          <ac:spMkLst>
            <pc:docMk/>
            <pc:sldMk cId="3752422619" sldId="446"/>
            <ac:spMk id="21" creationId="{2CA3A785-85EE-4708-8085-7EA458ADAF75}"/>
          </ac:spMkLst>
        </pc:spChg>
      </pc:sldChg>
      <pc:sldChg chg="addSp">
        <pc:chgData name="PhD - Nguyen Tan Thai Hung" userId="9908c99e-2180-49a9-95ad-e14bf932f132" providerId="ADAL" clId="{E971C305-8DE2-4878-8A72-A51F2E0E77E0}" dt="2018-05-17T05:01:23.202" v="20"/>
        <pc:sldMkLst>
          <pc:docMk/>
          <pc:sldMk cId="608073189" sldId="471"/>
        </pc:sldMkLst>
        <pc:spChg chg="add">
          <ac:chgData name="PhD - Nguyen Tan Thai Hung" userId="9908c99e-2180-49a9-95ad-e14bf932f132" providerId="ADAL" clId="{E971C305-8DE2-4878-8A72-A51F2E0E77E0}" dt="2018-05-17T05:01:23.202" v="20"/>
          <ac:spMkLst>
            <pc:docMk/>
            <pc:sldMk cId="608073189" sldId="471"/>
            <ac:spMk id="19" creationId="{94979F36-5CA2-4B69-9DA1-7F8F4F62FF53}"/>
          </ac:spMkLst>
        </pc:spChg>
      </pc:sldChg>
      <pc:sldChg chg="addSp">
        <pc:chgData name="PhD - Nguyen Tan Thai Hung" userId="9908c99e-2180-49a9-95ad-e14bf932f132" providerId="ADAL" clId="{E971C305-8DE2-4878-8A72-A51F2E0E77E0}" dt="2018-05-17T05:01:19.949" v="19"/>
        <pc:sldMkLst>
          <pc:docMk/>
          <pc:sldMk cId="551858854" sldId="472"/>
        </pc:sldMkLst>
        <pc:spChg chg="add">
          <ac:chgData name="PhD - Nguyen Tan Thai Hung" userId="9908c99e-2180-49a9-95ad-e14bf932f132" providerId="ADAL" clId="{E971C305-8DE2-4878-8A72-A51F2E0E77E0}" dt="2018-05-17T05:01:19.949" v="19"/>
          <ac:spMkLst>
            <pc:docMk/>
            <pc:sldMk cId="551858854" sldId="472"/>
            <ac:spMk id="14" creationId="{5F9D6512-CE01-41FD-AD98-B52D9C285B39}"/>
          </ac:spMkLst>
        </pc:spChg>
      </pc:sldChg>
      <pc:sldChg chg="addSp">
        <pc:chgData name="PhD - Nguyen Tan Thai Hung" userId="9908c99e-2180-49a9-95ad-e14bf932f132" providerId="ADAL" clId="{E971C305-8DE2-4878-8A72-A51F2E0E77E0}" dt="2018-05-17T05:01:16.156" v="18"/>
        <pc:sldMkLst>
          <pc:docMk/>
          <pc:sldMk cId="2864376010" sldId="473"/>
        </pc:sldMkLst>
        <pc:spChg chg="add">
          <ac:chgData name="PhD - Nguyen Tan Thai Hung" userId="9908c99e-2180-49a9-95ad-e14bf932f132" providerId="ADAL" clId="{E971C305-8DE2-4878-8A72-A51F2E0E77E0}" dt="2018-05-17T05:01:16.156" v="18"/>
          <ac:spMkLst>
            <pc:docMk/>
            <pc:sldMk cId="2864376010" sldId="473"/>
            <ac:spMk id="11" creationId="{1FDDE113-2430-40BE-8068-9F971EFBCB64}"/>
          </ac:spMkLst>
        </pc:spChg>
      </pc:sldChg>
      <pc:sldChg chg="addSp delSp">
        <pc:chgData name="PhD - Nguyen Tan Thai Hung" userId="9908c99e-2180-49a9-95ad-e14bf932f132" providerId="ADAL" clId="{E971C305-8DE2-4878-8A72-A51F2E0E77E0}" dt="2018-05-17T05:01:11.261" v="17"/>
        <pc:sldMkLst>
          <pc:docMk/>
          <pc:sldMk cId="1109696376" sldId="475"/>
        </pc:sldMkLst>
        <pc:spChg chg="del">
          <ac:chgData name="PhD - Nguyen Tan Thai Hung" userId="9908c99e-2180-49a9-95ad-e14bf932f132" providerId="ADAL" clId="{E971C305-8DE2-4878-8A72-A51F2E0E77E0}" dt="2018-05-17T05:01:10.515" v="16" actId="478"/>
          <ac:spMkLst>
            <pc:docMk/>
            <pc:sldMk cId="1109696376" sldId="475"/>
            <ac:spMk id="4" creationId="{06B6E342-6797-4FF5-9E44-B122C51F245B}"/>
          </ac:spMkLst>
        </pc:spChg>
        <pc:spChg chg="add">
          <ac:chgData name="PhD - Nguyen Tan Thai Hung" userId="9908c99e-2180-49a9-95ad-e14bf932f132" providerId="ADAL" clId="{E971C305-8DE2-4878-8A72-A51F2E0E77E0}" dt="2018-05-17T05:01:11.261" v="17"/>
          <ac:spMkLst>
            <pc:docMk/>
            <pc:sldMk cId="1109696376" sldId="475"/>
            <ac:spMk id="16" creationId="{ED2C22E9-F6E6-4B73-B4DD-EF4764123BD3}"/>
          </ac:spMkLst>
        </pc:spChg>
      </pc:sldChg>
      <pc:sldChg chg="addSp">
        <pc:chgData name="PhD - Nguyen Tan Thai Hung" userId="9908c99e-2180-49a9-95ad-e14bf932f132" providerId="ADAL" clId="{E971C305-8DE2-4878-8A72-A51F2E0E77E0}" dt="2018-05-17T05:01:26.529" v="21"/>
        <pc:sldMkLst>
          <pc:docMk/>
          <pc:sldMk cId="2238256414" sldId="486"/>
        </pc:sldMkLst>
        <pc:spChg chg="add">
          <ac:chgData name="PhD - Nguyen Tan Thai Hung" userId="9908c99e-2180-49a9-95ad-e14bf932f132" providerId="ADAL" clId="{E971C305-8DE2-4878-8A72-A51F2E0E77E0}" dt="2018-05-17T05:01:26.529" v="21"/>
          <ac:spMkLst>
            <pc:docMk/>
            <pc:sldMk cId="2238256414" sldId="486"/>
            <ac:spMk id="7" creationId="{48BAB6E0-5418-404A-A44D-18DEA77F25DC}"/>
          </ac:spMkLst>
        </pc:spChg>
      </pc:sldChg>
      <pc:sldChg chg="addSp">
        <pc:chgData name="PhD - Nguyen Tan Thai Hung" userId="9908c99e-2180-49a9-95ad-e14bf932f132" providerId="ADAL" clId="{E971C305-8DE2-4878-8A72-A51F2E0E77E0}" dt="2018-05-17T05:01:30.158" v="22"/>
        <pc:sldMkLst>
          <pc:docMk/>
          <pc:sldMk cId="1746335603" sldId="487"/>
        </pc:sldMkLst>
        <pc:spChg chg="add">
          <ac:chgData name="PhD - Nguyen Tan Thai Hung" userId="9908c99e-2180-49a9-95ad-e14bf932f132" providerId="ADAL" clId="{E971C305-8DE2-4878-8A72-A51F2E0E77E0}" dt="2018-05-17T05:01:30.158" v="22"/>
          <ac:spMkLst>
            <pc:docMk/>
            <pc:sldMk cId="1746335603" sldId="487"/>
            <ac:spMk id="15" creationId="{E08B93AA-40E8-453C-9127-8FEC2D3CF029}"/>
          </ac:spMkLst>
        </pc:spChg>
      </pc:sldChg>
      <pc:sldChg chg="addSp delSp">
        <pc:chgData name="PhD - Nguyen Tan Thai Hung" userId="9908c99e-2180-49a9-95ad-e14bf932f132" providerId="ADAL" clId="{E971C305-8DE2-4878-8A72-A51F2E0E77E0}" dt="2018-05-17T05:01:03.477" v="15"/>
        <pc:sldMkLst>
          <pc:docMk/>
          <pc:sldMk cId="887351573" sldId="488"/>
        </pc:sldMkLst>
        <pc:spChg chg="del">
          <ac:chgData name="PhD - Nguyen Tan Thai Hung" userId="9908c99e-2180-49a9-95ad-e14bf932f132" providerId="ADAL" clId="{E971C305-8DE2-4878-8A72-A51F2E0E77E0}" dt="2018-05-17T05:01:03.199" v="14" actId="478"/>
          <ac:spMkLst>
            <pc:docMk/>
            <pc:sldMk cId="887351573" sldId="488"/>
            <ac:spMk id="4" creationId="{174B0FBD-4C4A-426E-BE8F-B19BF5CED4EF}"/>
          </ac:spMkLst>
        </pc:spChg>
        <pc:spChg chg="add">
          <ac:chgData name="PhD - Nguyen Tan Thai Hung" userId="9908c99e-2180-49a9-95ad-e14bf932f132" providerId="ADAL" clId="{E971C305-8DE2-4878-8A72-A51F2E0E77E0}" dt="2018-05-17T05:01:03.477" v="15"/>
          <ac:spMkLst>
            <pc:docMk/>
            <pc:sldMk cId="887351573" sldId="488"/>
            <ac:spMk id="6" creationId="{C7F80385-0E89-4968-9C50-91CA043CB5BB}"/>
          </ac:spMkLst>
        </pc:spChg>
      </pc:sldChg>
      <pc:sldChg chg="addSp">
        <pc:chgData name="PhD - Nguyen Tan Thai Hung" userId="9908c99e-2180-49a9-95ad-e14bf932f132" providerId="ADAL" clId="{E971C305-8DE2-4878-8A72-A51F2E0E77E0}" dt="2018-05-17T05:00:59.480" v="13"/>
        <pc:sldMkLst>
          <pc:docMk/>
          <pc:sldMk cId="2525676659" sldId="489"/>
        </pc:sldMkLst>
        <pc:spChg chg="add">
          <ac:chgData name="PhD - Nguyen Tan Thai Hung" userId="9908c99e-2180-49a9-95ad-e14bf932f132" providerId="ADAL" clId="{E971C305-8DE2-4878-8A72-A51F2E0E77E0}" dt="2018-05-17T05:00:59.480" v="13"/>
          <ac:spMkLst>
            <pc:docMk/>
            <pc:sldMk cId="2525676659" sldId="489"/>
            <ac:spMk id="4" creationId="{50083DDF-B190-4F98-B444-E93987FD29E1}"/>
          </ac:spMkLst>
        </pc:spChg>
      </pc:sldChg>
      <pc:sldChg chg="addSp">
        <pc:chgData name="PhD - Nguyen Tan Thai Hung" userId="9908c99e-2180-49a9-95ad-e14bf932f132" providerId="ADAL" clId="{E971C305-8DE2-4878-8A72-A51F2E0E77E0}" dt="2018-05-17T04:59:46.543" v="6"/>
        <pc:sldMkLst>
          <pc:docMk/>
          <pc:sldMk cId="986142745" sldId="491"/>
        </pc:sldMkLst>
        <pc:spChg chg="add">
          <ac:chgData name="PhD - Nguyen Tan Thai Hung" userId="9908c99e-2180-49a9-95ad-e14bf932f132" providerId="ADAL" clId="{E971C305-8DE2-4878-8A72-A51F2E0E77E0}" dt="2018-05-17T04:59:46.543" v="6"/>
          <ac:spMkLst>
            <pc:docMk/>
            <pc:sldMk cId="986142745" sldId="491"/>
            <ac:spMk id="14" creationId="{C934ABD1-F4DD-4494-91B9-065B8ACD873E}"/>
          </ac:spMkLst>
        </pc:spChg>
      </pc:sldChg>
      <pc:sldChg chg="addSp">
        <pc:chgData name="PhD - Nguyen Tan Thai Hung" userId="9908c99e-2180-49a9-95ad-e14bf932f132" providerId="ADAL" clId="{E971C305-8DE2-4878-8A72-A51F2E0E77E0}" dt="2018-05-17T05:00:17.437" v="12"/>
        <pc:sldMkLst>
          <pc:docMk/>
          <pc:sldMk cId="2392712348" sldId="493"/>
        </pc:sldMkLst>
        <pc:spChg chg="add">
          <ac:chgData name="PhD - Nguyen Tan Thai Hung" userId="9908c99e-2180-49a9-95ad-e14bf932f132" providerId="ADAL" clId="{E971C305-8DE2-4878-8A72-A51F2E0E77E0}" dt="2018-05-17T05:00:17.437" v="12"/>
          <ac:spMkLst>
            <pc:docMk/>
            <pc:sldMk cId="2392712348" sldId="493"/>
            <ac:spMk id="9" creationId="{E69C3654-1F19-4C98-AA02-9427B76648ED}"/>
          </ac:spMkLst>
        </pc:spChg>
      </pc:sldChg>
      <pc:sldChg chg="addSp modSp">
        <pc:chgData name="PhD - Nguyen Tan Thai Hung" userId="9908c99e-2180-49a9-95ad-e14bf932f132" providerId="ADAL" clId="{E971C305-8DE2-4878-8A72-A51F2E0E77E0}" dt="2018-05-17T05:00:06.142" v="11" actId="14100"/>
        <pc:sldMkLst>
          <pc:docMk/>
          <pc:sldMk cId="1817464858" sldId="494"/>
        </pc:sldMkLst>
        <pc:spChg chg="mod">
          <ac:chgData name="PhD - Nguyen Tan Thai Hung" userId="9908c99e-2180-49a9-95ad-e14bf932f132" providerId="ADAL" clId="{E971C305-8DE2-4878-8A72-A51F2E0E77E0}" dt="2018-05-17T05:00:06.142" v="11" actId="14100"/>
          <ac:spMkLst>
            <pc:docMk/>
            <pc:sldMk cId="1817464858" sldId="494"/>
            <ac:spMk id="5" creationId="{00000000-0000-0000-0000-000000000000}"/>
          </ac:spMkLst>
        </pc:spChg>
        <pc:spChg chg="add">
          <ac:chgData name="PhD - Nguyen Tan Thai Hung" userId="9908c99e-2180-49a9-95ad-e14bf932f132" providerId="ADAL" clId="{E971C305-8DE2-4878-8A72-A51F2E0E77E0}" dt="2018-05-17T05:00:01.828" v="10" actId="14100"/>
          <ac:spMkLst>
            <pc:docMk/>
            <pc:sldMk cId="1817464858" sldId="494"/>
            <ac:spMk id="9" creationId="{2E653F6B-96FD-490D-B202-2EACA11B071F}"/>
          </ac:spMkLst>
        </pc:spChg>
      </pc:sldChg>
      <pc:sldChg chg="addSp modSp">
        <pc:chgData name="PhD - Nguyen Tan Thai Hung" userId="9908c99e-2180-49a9-95ad-e14bf932f132" providerId="ADAL" clId="{E971C305-8DE2-4878-8A72-A51F2E0E77E0}" dt="2018-05-17T04:59:56.666" v="9" actId="1036"/>
        <pc:sldMkLst>
          <pc:docMk/>
          <pc:sldMk cId="1735570456" sldId="496"/>
        </pc:sldMkLst>
        <pc:spChg chg="add mod">
          <ac:chgData name="PhD - Nguyen Tan Thai Hung" userId="9908c99e-2180-49a9-95ad-e14bf932f132" providerId="ADAL" clId="{E971C305-8DE2-4878-8A72-A51F2E0E77E0}" dt="2018-05-17T04:59:56.666" v="9" actId="1036"/>
          <ac:spMkLst>
            <pc:docMk/>
            <pc:sldMk cId="1735570456" sldId="496"/>
            <ac:spMk id="5" creationId="{8BF2F348-3C85-4096-A49A-21E1846337F8}"/>
          </ac:spMkLst>
        </pc:spChg>
      </pc:sldChg>
    </pc:docChg>
  </pc:docChgLst>
  <pc:docChgLst>
    <pc:chgData name="PhD - Nguyen Tan Thai Hung" userId="9908c99e-2180-49a9-95ad-e14bf932f132" providerId="ADAL" clId="{A7132811-67BA-474A-8350-249EB1FC5C24}"/>
    <pc:docChg chg="undo custSel addSld modSld sldOrd">
      <pc:chgData name="PhD - Nguyen Tan Thai Hung" userId="9908c99e-2180-49a9-95ad-e14bf932f132" providerId="ADAL" clId="{A7132811-67BA-474A-8350-249EB1FC5C24}" dt="2018-05-15T03:41:56.132" v="1610" actId="20577"/>
      <pc:docMkLst>
        <pc:docMk/>
      </pc:docMkLst>
      <pc:sldChg chg="addSp modSp">
        <pc:chgData name="PhD - Nguyen Tan Thai Hung" userId="9908c99e-2180-49a9-95ad-e14bf932f132" providerId="ADAL" clId="{A7132811-67BA-474A-8350-249EB1FC5C24}" dt="2018-05-15T03:30:24.869" v="1236" actId="20577"/>
        <pc:sldMkLst>
          <pc:docMk/>
          <pc:sldMk cId="3959004201" sldId="434"/>
        </pc:sldMkLst>
        <pc:spChg chg="add mod">
          <ac:chgData name="PhD - Nguyen Tan Thai Hung" userId="9908c99e-2180-49a9-95ad-e14bf932f132" providerId="ADAL" clId="{A7132811-67BA-474A-8350-249EB1FC5C24}" dt="2018-05-15T03:30:24.869" v="1236" actId="20577"/>
          <ac:spMkLst>
            <pc:docMk/>
            <pc:sldMk cId="3959004201" sldId="434"/>
            <ac:spMk id="6" creationId="{B324B0DD-DCB7-4F58-86F1-7409CA9EB471}"/>
          </ac:spMkLst>
        </pc:spChg>
      </pc:sldChg>
      <pc:sldChg chg="modSp">
        <pc:chgData name="PhD - Nguyen Tan Thai Hung" userId="9908c99e-2180-49a9-95ad-e14bf932f132" providerId="ADAL" clId="{A7132811-67BA-474A-8350-249EB1FC5C24}" dt="2018-05-15T01:46:21.646" v="584" actId="1076"/>
        <pc:sldMkLst>
          <pc:docMk/>
          <pc:sldMk cId="220723524" sldId="443"/>
        </pc:sldMkLst>
        <pc:spChg chg="mod">
          <ac:chgData name="PhD - Nguyen Tan Thai Hung" userId="9908c99e-2180-49a9-95ad-e14bf932f132" providerId="ADAL" clId="{A7132811-67BA-474A-8350-249EB1FC5C24}" dt="2018-05-15T01:45:52.454" v="576" actId="20577"/>
          <ac:spMkLst>
            <pc:docMk/>
            <pc:sldMk cId="220723524" sldId="443"/>
            <ac:spMk id="2" creationId="{C4641BC6-99B0-46FD-AF63-85645EB5E884}"/>
          </ac:spMkLst>
        </pc:spChg>
        <pc:grpChg chg="mod">
          <ac:chgData name="PhD - Nguyen Tan Thai Hung" userId="9908c99e-2180-49a9-95ad-e14bf932f132" providerId="ADAL" clId="{A7132811-67BA-474A-8350-249EB1FC5C24}" dt="2018-05-15T01:46:21.646" v="584" actId="1076"/>
          <ac:grpSpMkLst>
            <pc:docMk/>
            <pc:sldMk cId="220723524" sldId="443"/>
            <ac:grpSpMk id="3" creationId="{237F836A-D0E7-4FEC-A9A7-3D8769FAB2CD}"/>
          </ac:grpSpMkLst>
        </pc:grpChg>
        <pc:picChg chg="mod">
          <ac:chgData name="PhD - Nguyen Tan Thai Hung" userId="9908c99e-2180-49a9-95ad-e14bf932f132" providerId="ADAL" clId="{A7132811-67BA-474A-8350-249EB1FC5C24}" dt="2018-05-15T01:46:09.550" v="580" actId="1076"/>
          <ac:picMkLst>
            <pc:docMk/>
            <pc:sldMk cId="220723524" sldId="443"/>
            <ac:picMk id="5" creationId="{9467EB23-0CD3-4B3A-8F16-C504EE9B4A79}"/>
          </ac:picMkLst>
        </pc:picChg>
      </pc:sldChg>
      <pc:sldChg chg="modSp">
        <pc:chgData name="PhD - Nguyen Tan Thai Hung" userId="9908c99e-2180-49a9-95ad-e14bf932f132" providerId="ADAL" clId="{A7132811-67BA-474A-8350-249EB1FC5C24}" dt="2018-05-15T02:54:34.853" v="586" actId="1036"/>
        <pc:sldMkLst>
          <pc:docMk/>
          <pc:sldMk cId="1786166703" sldId="479"/>
        </pc:sldMkLst>
        <pc:picChg chg="mod">
          <ac:chgData name="PhD - Nguyen Tan Thai Hung" userId="9908c99e-2180-49a9-95ad-e14bf932f132" providerId="ADAL" clId="{A7132811-67BA-474A-8350-249EB1FC5C24}" dt="2018-05-15T02:54:34.853" v="586" actId="1036"/>
          <ac:picMkLst>
            <pc:docMk/>
            <pc:sldMk cId="1786166703" sldId="479"/>
            <ac:picMk id="6" creationId="{B51B90B3-3ECB-4EB4-A462-E4FFA53E5B8B}"/>
          </ac:picMkLst>
        </pc:picChg>
      </pc:sldChg>
      <pc:sldChg chg="modSp">
        <pc:chgData name="PhD - Nguyen Tan Thai Hung" userId="9908c99e-2180-49a9-95ad-e14bf932f132" providerId="ADAL" clId="{A7132811-67BA-474A-8350-249EB1FC5C24}" dt="2018-05-15T01:44:07.792" v="570" actId="14100"/>
        <pc:sldMkLst>
          <pc:docMk/>
          <pc:sldMk cId="1735570456" sldId="496"/>
        </pc:sldMkLst>
        <pc:picChg chg="mod">
          <ac:chgData name="PhD - Nguyen Tan Thai Hung" userId="9908c99e-2180-49a9-95ad-e14bf932f132" providerId="ADAL" clId="{A7132811-67BA-474A-8350-249EB1FC5C24}" dt="2018-05-15T01:44:07.792" v="570" actId="14100"/>
          <ac:picMkLst>
            <pc:docMk/>
            <pc:sldMk cId="1735570456" sldId="496"/>
            <ac:picMk id="13" creationId="{D45ECC0E-2421-480C-B150-FE784C3942AF}"/>
          </ac:picMkLst>
        </pc:picChg>
        <pc:picChg chg="mod">
          <ac:chgData name="PhD - Nguyen Tan Thai Hung" userId="9908c99e-2180-49a9-95ad-e14bf932f132" providerId="ADAL" clId="{A7132811-67BA-474A-8350-249EB1FC5C24}" dt="2018-05-15T01:44:03.902" v="568" actId="1076"/>
          <ac:picMkLst>
            <pc:docMk/>
            <pc:sldMk cId="1735570456" sldId="496"/>
            <ac:picMk id="16" creationId="{8C0053E5-CE71-4C3A-B991-A551747B12A9}"/>
          </ac:picMkLst>
        </pc:picChg>
      </pc:sldChg>
      <pc:sldChg chg="addSp modSp">
        <pc:chgData name="PhD - Nguyen Tan Thai Hung" userId="9908c99e-2180-49a9-95ad-e14bf932f132" providerId="ADAL" clId="{A7132811-67BA-474A-8350-249EB1FC5C24}" dt="2018-05-15T03:33:32.768" v="1237" actId="20577"/>
        <pc:sldMkLst>
          <pc:docMk/>
          <pc:sldMk cId="150247875" sldId="497"/>
        </pc:sldMkLst>
        <pc:spChg chg="add mod">
          <ac:chgData name="PhD - Nguyen Tan Thai Hung" userId="9908c99e-2180-49a9-95ad-e14bf932f132" providerId="ADAL" clId="{A7132811-67BA-474A-8350-249EB1FC5C24}" dt="2018-05-15T01:31:42.351" v="469" actId="1076"/>
          <ac:spMkLst>
            <pc:docMk/>
            <pc:sldMk cId="150247875" sldId="497"/>
            <ac:spMk id="2" creationId="{DA10A740-5B77-44CE-82F0-622A3F143729}"/>
          </ac:spMkLst>
        </pc:spChg>
        <pc:spChg chg="mod">
          <ac:chgData name="PhD - Nguyen Tan Thai Hung" userId="9908c99e-2180-49a9-95ad-e14bf932f132" providerId="ADAL" clId="{A7132811-67BA-474A-8350-249EB1FC5C24}" dt="2018-05-15T03:33:32.768" v="1237" actId="20577"/>
          <ac:spMkLst>
            <pc:docMk/>
            <pc:sldMk cId="150247875" sldId="497"/>
            <ac:spMk id="5" creationId="{198F5BCD-E96C-4C20-8836-2CFF3EDCEE69}"/>
          </ac:spMkLst>
        </pc:spChg>
        <pc:spChg chg="mod">
          <ac:chgData name="PhD - Nguyen Tan Thai Hung" userId="9908c99e-2180-49a9-95ad-e14bf932f132" providerId="ADAL" clId="{A7132811-67BA-474A-8350-249EB1FC5C24}" dt="2018-05-15T01:31:14.725" v="395" actId="1035"/>
          <ac:spMkLst>
            <pc:docMk/>
            <pc:sldMk cId="150247875" sldId="497"/>
            <ac:spMk id="6" creationId="{3BAA041C-C5DE-4067-9590-3E5C9C3858C8}"/>
          </ac:spMkLst>
        </pc:spChg>
      </pc:sldChg>
      <pc:sldChg chg="modNotesTx">
        <pc:chgData name="PhD - Nguyen Tan Thai Hung" userId="9908c99e-2180-49a9-95ad-e14bf932f132" providerId="ADAL" clId="{A7132811-67BA-474A-8350-249EB1FC5C24}" dt="2018-05-15T03:34:10.649" v="1303" actId="20577"/>
        <pc:sldMkLst>
          <pc:docMk/>
          <pc:sldMk cId="455162551" sldId="498"/>
        </pc:sldMkLst>
      </pc:sldChg>
      <pc:sldChg chg="addSp delSp modSp add">
        <pc:chgData name="PhD - Nguyen Tan Thai Hung" userId="9908c99e-2180-49a9-95ad-e14bf932f132" providerId="ADAL" clId="{A7132811-67BA-474A-8350-249EB1FC5C24}" dt="2018-05-15T01:24:34.471" v="236" actId="20577"/>
        <pc:sldMkLst>
          <pc:docMk/>
          <pc:sldMk cId="3725191554" sldId="501"/>
        </pc:sldMkLst>
        <pc:spChg chg="del">
          <ac:chgData name="PhD - Nguyen Tan Thai Hung" userId="9908c99e-2180-49a9-95ad-e14bf932f132" providerId="ADAL" clId="{A7132811-67BA-474A-8350-249EB1FC5C24}" dt="2018-05-15T01:20:11.545" v="2" actId="1032"/>
          <ac:spMkLst>
            <pc:docMk/>
            <pc:sldMk cId="3725191554" sldId="501"/>
            <ac:spMk id="3" creationId="{F2D7FDD7-473D-4976-9367-7517198042A1}"/>
          </ac:spMkLst>
        </pc:spChg>
        <pc:graphicFrameChg chg="add mod">
          <ac:chgData name="PhD - Nguyen Tan Thai Hung" userId="9908c99e-2180-49a9-95ad-e14bf932f132" providerId="ADAL" clId="{A7132811-67BA-474A-8350-249EB1FC5C24}" dt="2018-05-15T01:24:34.471" v="236" actId="20577"/>
          <ac:graphicFrameMkLst>
            <pc:docMk/>
            <pc:sldMk cId="3725191554" sldId="501"/>
            <ac:graphicFrameMk id="5" creationId="{09048AA3-AC97-46CE-BF9E-644DCFEF5E1E}"/>
          </ac:graphicFrameMkLst>
        </pc:graphicFrameChg>
      </pc:sldChg>
      <pc:sldChg chg="addSp delSp modSp add">
        <pc:chgData name="PhD - Nguyen Tan Thai Hung" userId="9908c99e-2180-49a9-95ad-e14bf932f132" providerId="ADAL" clId="{A7132811-67BA-474A-8350-249EB1FC5C24}" dt="2018-05-15T03:13:44.827" v="939" actId="20577"/>
        <pc:sldMkLst>
          <pc:docMk/>
          <pc:sldMk cId="2114041149" sldId="502"/>
        </pc:sldMkLst>
        <pc:spChg chg="del">
          <ac:chgData name="PhD - Nguyen Tan Thai Hung" userId="9908c99e-2180-49a9-95ad-e14bf932f132" providerId="ADAL" clId="{A7132811-67BA-474A-8350-249EB1FC5C24}" dt="2018-05-15T01:30:29.915" v="238" actId="20577"/>
          <ac:spMkLst>
            <pc:docMk/>
            <pc:sldMk cId="2114041149" sldId="502"/>
            <ac:spMk id="2" creationId="{C2D3FFEE-E413-4E1F-9854-A63B86353393}"/>
          </ac:spMkLst>
        </pc:spChg>
        <pc:spChg chg="del">
          <ac:chgData name="PhD - Nguyen Tan Thai Hung" userId="9908c99e-2180-49a9-95ad-e14bf932f132" providerId="ADAL" clId="{A7132811-67BA-474A-8350-249EB1FC5C24}" dt="2018-05-15T01:30:29.915" v="238" actId="20577"/>
          <ac:spMkLst>
            <pc:docMk/>
            <pc:sldMk cId="2114041149" sldId="502"/>
            <ac:spMk id="3" creationId="{921A21F1-7FE4-44C3-924A-19C8343A286E}"/>
          </ac:spMkLst>
        </pc:spChg>
        <pc:spChg chg="add mod">
          <ac:chgData name="PhD - Nguyen Tan Thai Hung" userId="9908c99e-2180-49a9-95ad-e14bf932f132" providerId="ADAL" clId="{A7132811-67BA-474A-8350-249EB1FC5C24}" dt="2018-05-15T03:13:44.827" v="939" actId="20577"/>
          <ac:spMkLst>
            <pc:docMk/>
            <pc:sldMk cId="2114041149" sldId="502"/>
            <ac:spMk id="5" creationId="{E815303F-FCB6-48F3-9ECE-12553B8AE176}"/>
          </ac:spMkLst>
        </pc:spChg>
        <pc:spChg chg="add del mod">
          <ac:chgData name="PhD - Nguyen Tan Thai Hung" userId="9908c99e-2180-49a9-95ad-e14bf932f132" providerId="ADAL" clId="{A7132811-67BA-474A-8350-249EB1FC5C24}" dt="2018-05-15T01:32:10.030" v="472" actId="478"/>
          <ac:spMkLst>
            <pc:docMk/>
            <pc:sldMk cId="2114041149" sldId="502"/>
            <ac:spMk id="6" creationId="{277BE532-61F8-45EA-8DAA-BEE64B13157F}"/>
          </ac:spMkLst>
        </pc:spChg>
        <pc:spChg chg="add mod">
          <ac:chgData name="PhD - Nguyen Tan Thai Hung" userId="9908c99e-2180-49a9-95ad-e14bf932f132" providerId="ADAL" clId="{A7132811-67BA-474A-8350-249EB1FC5C24}" dt="2018-05-15T01:32:40.564" v="561" actId="20577"/>
          <ac:spMkLst>
            <pc:docMk/>
            <pc:sldMk cId="2114041149" sldId="502"/>
            <ac:spMk id="7" creationId="{619401DA-D6D7-4F4C-9D61-CCC221A96504}"/>
          </ac:spMkLst>
        </pc:spChg>
      </pc:sldChg>
      <pc:sldChg chg="addSp delSp modSp add">
        <pc:chgData name="PhD - Nguyen Tan Thai Hung" userId="9908c99e-2180-49a9-95ad-e14bf932f132" providerId="ADAL" clId="{A7132811-67BA-474A-8350-249EB1FC5C24}" dt="2018-05-15T01:34:45.408" v="566" actId="14100"/>
        <pc:sldMkLst>
          <pc:docMk/>
          <pc:sldMk cId="3248390897" sldId="503"/>
        </pc:sldMkLst>
        <pc:spChg chg="del">
          <ac:chgData name="PhD - Nguyen Tan Thai Hung" userId="9908c99e-2180-49a9-95ad-e14bf932f132" providerId="ADAL" clId="{A7132811-67BA-474A-8350-249EB1FC5C24}" dt="2018-05-15T01:34:15.476" v="563" actId="14100"/>
          <ac:spMkLst>
            <pc:docMk/>
            <pc:sldMk cId="3248390897" sldId="503"/>
            <ac:spMk id="2" creationId="{07C557D6-C357-43AB-B31A-9E2FBEAC4F8B}"/>
          </ac:spMkLst>
        </pc:spChg>
        <pc:spChg chg="del">
          <ac:chgData name="PhD - Nguyen Tan Thai Hung" userId="9908c99e-2180-49a9-95ad-e14bf932f132" providerId="ADAL" clId="{A7132811-67BA-474A-8350-249EB1FC5C24}" dt="2018-05-15T01:34:15.476" v="563" actId="14100"/>
          <ac:spMkLst>
            <pc:docMk/>
            <pc:sldMk cId="3248390897" sldId="503"/>
            <ac:spMk id="3" creationId="{CD31A6BB-C01C-46A3-A608-A995CC2DD113}"/>
          </ac:spMkLst>
        </pc:spChg>
        <pc:spChg chg="add mod">
          <ac:chgData name="PhD - Nguyen Tan Thai Hung" userId="9908c99e-2180-49a9-95ad-e14bf932f132" providerId="ADAL" clId="{A7132811-67BA-474A-8350-249EB1FC5C24}" dt="2018-05-15T01:34:15.476" v="563" actId="14100"/>
          <ac:spMkLst>
            <pc:docMk/>
            <pc:sldMk cId="3248390897" sldId="503"/>
            <ac:spMk id="5" creationId="{D218FB7C-1AE0-4422-B9DB-767396731882}"/>
          </ac:spMkLst>
        </pc:spChg>
        <pc:spChg chg="add del mod">
          <ac:chgData name="PhD - Nguyen Tan Thai Hung" userId="9908c99e-2180-49a9-95ad-e14bf932f132" providerId="ADAL" clId="{A7132811-67BA-474A-8350-249EB1FC5C24}" dt="2018-05-15T01:34:18.219" v="564" actId="14100"/>
          <ac:spMkLst>
            <pc:docMk/>
            <pc:sldMk cId="3248390897" sldId="503"/>
            <ac:spMk id="6" creationId="{D2CF6A09-2520-4065-B1C8-0E576A177018}"/>
          </ac:spMkLst>
        </pc:spChg>
        <pc:picChg chg="add mod">
          <ac:chgData name="PhD - Nguyen Tan Thai Hung" userId="9908c99e-2180-49a9-95ad-e14bf932f132" providerId="ADAL" clId="{A7132811-67BA-474A-8350-249EB1FC5C24}" dt="2018-05-15T01:34:45.408" v="566" actId="14100"/>
          <ac:picMkLst>
            <pc:docMk/>
            <pc:sldMk cId="3248390897" sldId="503"/>
            <ac:picMk id="7" creationId="{CEB2748D-F7D0-48F2-BEA7-2AC8791008A8}"/>
          </ac:picMkLst>
        </pc:picChg>
      </pc:sldChg>
      <pc:sldChg chg="addSp delSp modSp add">
        <pc:chgData name="PhD - Nguyen Tan Thai Hung" userId="9908c99e-2180-49a9-95ad-e14bf932f132" providerId="ADAL" clId="{A7132811-67BA-474A-8350-249EB1FC5C24}" dt="2018-05-15T03:20:18.498" v="1181" actId="20577"/>
        <pc:sldMkLst>
          <pc:docMk/>
          <pc:sldMk cId="2873146459" sldId="504"/>
        </pc:sldMkLst>
        <pc:spChg chg="add mod">
          <ac:chgData name="PhD - Nguyen Tan Thai Hung" userId="9908c99e-2180-49a9-95ad-e14bf932f132" providerId="ADAL" clId="{A7132811-67BA-474A-8350-249EB1FC5C24}" dt="2018-05-15T03:20:18.498" v="1181" actId="20577"/>
          <ac:spMkLst>
            <pc:docMk/>
            <pc:sldMk cId="2873146459" sldId="504"/>
            <ac:spMk id="5" creationId="{542954CA-844D-4ADB-B2CB-06886DF39137}"/>
          </ac:spMkLst>
        </pc:spChg>
        <pc:spChg chg="add mod">
          <ac:chgData name="PhD - Nguyen Tan Thai Hung" userId="9908c99e-2180-49a9-95ad-e14bf932f132" providerId="ADAL" clId="{A7132811-67BA-474A-8350-249EB1FC5C24}" dt="2018-05-15T03:20:07.784" v="1144" actId="1076"/>
          <ac:spMkLst>
            <pc:docMk/>
            <pc:sldMk cId="2873146459" sldId="504"/>
            <ac:spMk id="6" creationId="{52EEF223-BAE9-4DA9-856F-789A8F9651CB}"/>
          </ac:spMkLst>
        </pc:spChg>
        <pc:graphicFrameChg chg="add del modGraphic">
          <ac:chgData name="PhD - Nguyen Tan Thai Hung" userId="9908c99e-2180-49a9-95ad-e14bf932f132" providerId="ADAL" clId="{A7132811-67BA-474A-8350-249EB1FC5C24}" dt="2018-05-15T02:59:09.818" v="590" actId="27309"/>
          <ac:graphicFrameMkLst>
            <pc:docMk/>
            <pc:sldMk cId="2873146459" sldId="504"/>
            <ac:graphicFrameMk id="4" creationId="{75D917DB-C2DC-44A3-AB90-BFB699A8969D}"/>
          </ac:graphicFrameMkLst>
        </pc:graphicFrameChg>
      </pc:sldChg>
      <pc:sldChg chg="addSp delSp modSp add ord">
        <pc:chgData name="PhD - Nguyen Tan Thai Hung" userId="9908c99e-2180-49a9-95ad-e14bf932f132" providerId="ADAL" clId="{A7132811-67BA-474A-8350-249EB1FC5C24}" dt="2018-05-15T03:10:51.646" v="890" actId="20577"/>
        <pc:sldMkLst>
          <pc:docMk/>
          <pc:sldMk cId="553573743" sldId="505"/>
        </pc:sldMkLst>
        <pc:spChg chg="add del mod">
          <ac:chgData name="PhD - Nguyen Tan Thai Hung" userId="9908c99e-2180-49a9-95ad-e14bf932f132" providerId="ADAL" clId="{A7132811-67BA-474A-8350-249EB1FC5C24}" dt="2018-05-15T03:09:23.192" v="844" actId="20577"/>
          <ac:spMkLst>
            <pc:docMk/>
            <pc:sldMk cId="553573743" sldId="505"/>
            <ac:spMk id="3" creationId="{8AF6B20E-2CAA-4F24-A689-609D450E8A31}"/>
          </ac:spMkLst>
        </pc:spChg>
        <pc:spChg chg="add mod">
          <ac:chgData name="PhD - Nguyen Tan Thai Hung" userId="9908c99e-2180-49a9-95ad-e14bf932f132" providerId="ADAL" clId="{A7132811-67BA-474A-8350-249EB1FC5C24}" dt="2018-05-15T03:10:51.646" v="890" actId="20577"/>
          <ac:spMkLst>
            <pc:docMk/>
            <pc:sldMk cId="553573743" sldId="505"/>
            <ac:spMk id="4" creationId="{05C49F4E-7DDA-4742-B620-998C655C6812}"/>
          </ac:spMkLst>
        </pc:spChg>
        <pc:spChg chg="add del mod">
          <ac:chgData name="PhD - Nguyen Tan Thai Hung" userId="9908c99e-2180-49a9-95ad-e14bf932f132" providerId="ADAL" clId="{A7132811-67BA-474A-8350-249EB1FC5C24}" dt="2018-05-15T03:08:45.006" v="817" actId="20577"/>
          <ac:spMkLst>
            <pc:docMk/>
            <pc:sldMk cId="553573743" sldId="505"/>
            <ac:spMk id="5" creationId="{4E55FB3E-1B52-474F-A97C-08ADCF125767}"/>
          </ac:spMkLst>
        </pc:spChg>
      </pc:sldChg>
      <pc:sldChg chg="modSp add">
        <pc:chgData name="PhD - Nguyen Tan Thai Hung" userId="9908c99e-2180-49a9-95ad-e14bf932f132" providerId="ADAL" clId="{A7132811-67BA-474A-8350-249EB1FC5C24}" dt="2018-05-15T03:22:49.171" v="1187" actId="20577"/>
        <pc:sldMkLst>
          <pc:docMk/>
          <pc:sldMk cId="1601219162" sldId="506"/>
        </pc:sldMkLst>
        <pc:spChg chg="mod">
          <ac:chgData name="PhD - Nguyen Tan Thai Hung" userId="9908c99e-2180-49a9-95ad-e14bf932f132" providerId="ADAL" clId="{A7132811-67BA-474A-8350-249EB1FC5C24}" dt="2018-05-15T03:22:49.171" v="1187" actId="20577"/>
          <ac:spMkLst>
            <pc:docMk/>
            <pc:sldMk cId="1601219162" sldId="506"/>
            <ac:spMk id="2" creationId="{8D5A6189-3980-447B-8C08-9A639C9CC995}"/>
          </ac:spMkLst>
        </pc:spChg>
      </pc:sldChg>
      <pc:sldChg chg="modSp add">
        <pc:chgData name="PhD - Nguyen Tan Thai Hung" userId="9908c99e-2180-49a9-95ad-e14bf932f132" providerId="ADAL" clId="{A7132811-67BA-474A-8350-249EB1FC5C24}" dt="2018-05-15T03:36:59.983" v="1393" actId="5793"/>
        <pc:sldMkLst>
          <pc:docMk/>
          <pc:sldMk cId="2116834062" sldId="507"/>
        </pc:sldMkLst>
        <pc:spChg chg="mod">
          <ac:chgData name="PhD - Nguyen Tan Thai Hung" userId="9908c99e-2180-49a9-95ad-e14bf932f132" providerId="ADAL" clId="{A7132811-67BA-474A-8350-249EB1FC5C24}" dt="2018-05-15T03:36:00.677" v="1369" actId="20577"/>
          <ac:spMkLst>
            <pc:docMk/>
            <pc:sldMk cId="2116834062" sldId="507"/>
            <ac:spMk id="2" creationId="{A9BCCC50-0054-47A4-B745-2913213EA832}"/>
          </ac:spMkLst>
        </pc:spChg>
        <pc:spChg chg="mod">
          <ac:chgData name="PhD - Nguyen Tan Thai Hung" userId="9908c99e-2180-49a9-95ad-e14bf932f132" providerId="ADAL" clId="{A7132811-67BA-474A-8350-249EB1FC5C24}" dt="2018-05-15T03:36:59.983" v="1393" actId="5793"/>
          <ac:spMkLst>
            <pc:docMk/>
            <pc:sldMk cId="2116834062" sldId="507"/>
            <ac:spMk id="3" creationId="{D76C54C1-0813-422F-8414-1192E5611CAD}"/>
          </ac:spMkLst>
        </pc:spChg>
      </pc:sldChg>
      <pc:sldChg chg="modSp add ord">
        <pc:chgData name="PhD - Nguyen Tan Thai Hung" userId="9908c99e-2180-49a9-95ad-e14bf932f132" providerId="ADAL" clId="{A7132811-67BA-474A-8350-249EB1FC5C24}" dt="2018-05-15T03:39:44.472" v="1502" actId="20577"/>
        <pc:sldMkLst>
          <pc:docMk/>
          <pc:sldMk cId="3682909781" sldId="508"/>
        </pc:sldMkLst>
        <pc:spChg chg="mod">
          <ac:chgData name="PhD - Nguyen Tan Thai Hung" userId="9908c99e-2180-49a9-95ad-e14bf932f132" providerId="ADAL" clId="{A7132811-67BA-474A-8350-249EB1FC5C24}" dt="2018-05-15T03:39:18.999" v="1416" actId="20577"/>
          <ac:spMkLst>
            <pc:docMk/>
            <pc:sldMk cId="3682909781" sldId="508"/>
            <ac:spMk id="2" creationId="{79ADDBB6-E6CE-4676-BBC2-9F36A16C20EF}"/>
          </ac:spMkLst>
        </pc:spChg>
        <pc:spChg chg="mod">
          <ac:chgData name="PhD - Nguyen Tan Thai Hung" userId="9908c99e-2180-49a9-95ad-e14bf932f132" providerId="ADAL" clId="{A7132811-67BA-474A-8350-249EB1FC5C24}" dt="2018-05-15T03:39:44.472" v="1502" actId="20577"/>
          <ac:spMkLst>
            <pc:docMk/>
            <pc:sldMk cId="3682909781" sldId="508"/>
            <ac:spMk id="3" creationId="{384CCD43-1755-4D07-AEBA-36DFF02DFC35}"/>
          </ac:spMkLst>
        </pc:spChg>
      </pc:sldChg>
      <pc:sldChg chg="modSp add">
        <pc:chgData name="PhD - Nguyen Tan Thai Hung" userId="9908c99e-2180-49a9-95ad-e14bf932f132" providerId="ADAL" clId="{A7132811-67BA-474A-8350-249EB1FC5C24}" dt="2018-05-15T03:40:52.843" v="1535" actId="20577"/>
        <pc:sldMkLst>
          <pc:docMk/>
          <pc:sldMk cId="2357396093" sldId="509"/>
        </pc:sldMkLst>
        <pc:spChg chg="mod">
          <ac:chgData name="PhD - Nguyen Tan Thai Hung" userId="9908c99e-2180-49a9-95ad-e14bf932f132" providerId="ADAL" clId="{A7132811-67BA-474A-8350-249EB1FC5C24}" dt="2018-05-15T03:40:29.471" v="1513" actId="20577"/>
          <ac:spMkLst>
            <pc:docMk/>
            <pc:sldMk cId="2357396093" sldId="509"/>
            <ac:spMk id="2" creationId="{0EDA8806-E373-4159-A029-6E0B57219720}"/>
          </ac:spMkLst>
        </pc:spChg>
        <pc:spChg chg="mod">
          <ac:chgData name="PhD - Nguyen Tan Thai Hung" userId="9908c99e-2180-49a9-95ad-e14bf932f132" providerId="ADAL" clId="{A7132811-67BA-474A-8350-249EB1FC5C24}" dt="2018-05-15T03:40:52.843" v="1535" actId="20577"/>
          <ac:spMkLst>
            <pc:docMk/>
            <pc:sldMk cId="2357396093" sldId="509"/>
            <ac:spMk id="3" creationId="{E8BF0097-8FFF-40E7-BFD3-2A2EC21F2110}"/>
          </ac:spMkLst>
        </pc:spChg>
      </pc:sldChg>
    </pc:docChg>
  </pc:docChgLst>
  <pc:docChgLst>
    <pc:chgData name="Tan Thai Hung Nguyen" userId="9908c99e-2180-49a9-95ad-e14bf932f132" providerId="ADAL" clId="{BD519FFC-81E5-4C1E-9C55-9CD8FF11457C}"/>
    <pc:docChg chg="undo custSel addSld delSld modSld sldOrd">
      <pc:chgData name="Tan Thai Hung Nguyen" userId="9908c99e-2180-49a9-95ad-e14bf932f132" providerId="ADAL" clId="{BD519FFC-81E5-4C1E-9C55-9CD8FF11457C}" dt="2018-05-15T08:48:22.953" v="2761"/>
      <pc:docMkLst>
        <pc:docMk/>
      </pc:docMkLst>
      <pc:sldChg chg="addSp modSp add modAnim">
        <pc:chgData name="Tan Thai Hung Nguyen" userId="9908c99e-2180-49a9-95ad-e14bf932f132" providerId="ADAL" clId="{BD519FFC-81E5-4C1E-9C55-9CD8FF11457C}" dt="2018-05-15T07:09:37.771" v="288"/>
        <pc:sldMkLst>
          <pc:docMk/>
          <pc:sldMk cId="2844031398" sldId="378"/>
        </pc:sldMkLst>
        <pc:spChg chg="mod">
          <ac:chgData name="Tan Thai Hung Nguyen" userId="9908c99e-2180-49a9-95ad-e14bf932f132" providerId="ADAL" clId="{BD519FFC-81E5-4C1E-9C55-9CD8FF11457C}" dt="2018-05-15T07:02:07.174" v="276" actId="1076"/>
          <ac:spMkLst>
            <pc:docMk/>
            <pc:sldMk cId="2844031398" sldId="378"/>
            <ac:spMk id="9" creationId="{00000000-0000-0000-0000-000000000000}"/>
          </ac:spMkLst>
        </pc:spChg>
        <pc:picChg chg="add mod">
          <ac:chgData name="Tan Thai Hung Nguyen" userId="9908c99e-2180-49a9-95ad-e14bf932f132" providerId="ADAL" clId="{BD519FFC-81E5-4C1E-9C55-9CD8FF11457C}" dt="2018-05-15T07:08:22.267" v="283" actId="1076"/>
          <ac:picMkLst>
            <pc:docMk/>
            <pc:sldMk cId="2844031398" sldId="378"/>
            <ac:picMk id="13" creationId="{A5DF8C64-5D4B-456E-B2C9-78C69054043C}"/>
          </ac:picMkLst>
        </pc:picChg>
        <pc:picChg chg="add mod">
          <ac:chgData name="Tan Thai Hung Nguyen" userId="9908c99e-2180-49a9-95ad-e14bf932f132" providerId="ADAL" clId="{BD519FFC-81E5-4C1E-9C55-9CD8FF11457C}" dt="2018-05-15T07:09:03.044" v="286" actId="1076"/>
          <ac:picMkLst>
            <pc:docMk/>
            <pc:sldMk cId="2844031398" sldId="378"/>
            <ac:picMk id="14" creationId="{4145FFED-79D3-4295-854B-5D69AB08A528}"/>
          </ac:picMkLst>
        </pc:picChg>
      </pc:sldChg>
      <pc:sldChg chg="add">
        <pc:chgData name="Tan Thai Hung Nguyen" userId="9908c99e-2180-49a9-95ad-e14bf932f132" providerId="ADAL" clId="{BD519FFC-81E5-4C1E-9C55-9CD8FF11457C}" dt="2018-05-15T07:01:33.994" v="275"/>
        <pc:sldMkLst>
          <pc:docMk/>
          <pc:sldMk cId="866051024" sldId="433"/>
        </pc:sldMkLst>
      </pc:sldChg>
      <pc:sldChg chg="addSp delSp modSp">
        <pc:chgData name="Tan Thai Hung Nguyen" userId="9908c99e-2180-49a9-95ad-e14bf932f132" providerId="ADAL" clId="{BD519FFC-81E5-4C1E-9C55-9CD8FF11457C}" dt="2018-05-15T08:30:15.909" v="2499" actId="14100"/>
        <pc:sldMkLst>
          <pc:docMk/>
          <pc:sldMk cId="3959004201" sldId="434"/>
        </pc:sldMkLst>
        <pc:spChg chg="mod">
          <ac:chgData name="Tan Thai Hung Nguyen" userId="9908c99e-2180-49a9-95ad-e14bf932f132" providerId="ADAL" clId="{BD519FFC-81E5-4C1E-9C55-9CD8FF11457C}" dt="2018-05-15T07:30:47.386" v="717" actId="20577"/>
          <ac:spMkLst>
            <pc:docMk/>
            <pc:sldMk cId="3959004201" sldId="434"/>
            <ac:spMk id="3" creationId="{04168ECE-E942-430D-A30B-53F161D8FB48}"/>
          </ac:spMkLst>
        </pc:spChg>
        <pc:spChg chg="mod">
          <ac:chgData name="Tan Thai Hung Nguyen" userId="9908c99e-2180-49a9-95ad-e14bf932f132" providerId="ADAL" clId="{BD519FFC-81E5-4C1E-9C55-9CD8FF11457C}" dt="2018-05-15T07:38:13.269" v="731" actId="1076"/>
          <ac:spMkLst>
            <pc:docMk/>
            <pc:sldMk cId="3959004201" sldId="434"/>
            <ac:spMk id="5" creationId="{05A9223C-2B02-4E53-89ED-9A4E8B808468}"/>
          </ac:spMkLst>
        </pc:spChg>
        <pc:spChg chg="del">
          <ac:chgData name="Tan Thai Hung Nguyen" userId="9908c99e-2180-49a9-95ad-e14bf932f132" providerId="ADAL" clId="{BD519FFC-81E5-4C1E-9C55-9CD8FF11457C}" dt="2018-05-15T07:30:12.250" v="669" actId="478"/>
          <ac:spMkLst>
            <pc:docMk/>
            <pc:sldMk cId="3959004201" sldId="434"/>
            <ac:spMk id="6" creationId="{B324B0DD-DCB7-4F58-86F1-7409CA9EB471}"/>
          </ac:spMkLst>
        </pc:spChg>
        <pc:spChg chg="add mod">
          <ac:chgData name="Tan Thai Hung Nguyen" userId="9908c99e-2180-49a9-95ad-e14bf932f132" providerId="ADAL" clId="{BD519FFC-81E5-4C1E-9C55-9CD8FF11457C}" dt="2018-05-15T08:29:46.898" v="2491" actId="1076"/>
          <ac:spMkLst>
            <pc:docMk/>
            <pc:sldMk cId="3959004201" sldId="434"/>
            <ac:spMk id="7" creationId="{8A625B1D-F82B-436F-8784-CBAB4671C846}"/>
          </ac:spMkLst>
        </pc:spChg>
        <pc:spChg chg="add del mod">
          <ac:chgData name="Tan Thai Hung Nguyen" userId="9908c99e-2180-49a9-95ad-e14bf932f132" providerId="ADAL" clId="{BD519FFC-81E5-4C1E-9C55-9CD8FF11457C}" dt="2018-05-15T08:29:50.551" v="2492" actId="478"/>
          <ac:spMkLst>
            <pc:docMk/>
            <pc:sldMk cId="3959004201" sldId="434"/>
            <ac:spMk id="8" creationId="{CA987922-CCEE-4A5C-B2B2-4AB9BAE78C3A}"/>
          </ac:spMkLst>
        </pc:spChg>
        <pc:spChg chg="add mod">
          <ac:chgData name="Tan Thai Hung Nguyen" userId="9908c99e-2180-49a9-95ad-e14bf932f132" providerId="ADAL" clId="{BD519FFC-81E5-4C1E-9C55-9CD8FF11457C}" dt="2018-05-15T08:30:15.909" v="2499" actId="14100"/>
          <ac:spMkLst>
            <pc:docMk/>
            <pc:sldMk cId="3959004201" sldId="434"/>
            <ac:spMk id="9" creationId="{BAEDF59B-BB9C-415C-9283-ED6FD7F54179}"/>
          </ac:spMkLst>
        </pc:spChg>
      </pc:sldChg>
      <pc:sldChg chg="modAnim">
        <pc:chgData name="Tan Thai Hung Nguyen" userId="9908c99e-2180-49a9-95ad-e14bf932f132" providerId="ADAL" clId="{BD519FFC-81E5-4C1E-9C55-9CD8FF11457C}" dt="2018-05-15T08:46:41.311" v="2701"/>
        <pc:sldMkLst>
          <pc:docMk/>
          <pc:sldMk cId="3752422619" sldId="446"/>
        </pc:sldMkLst>
      </pc:sldChg>
      <pc:sldChg chg="modSp">
        <pc:chgData name="Tan Thai Hung Nguyen" userId="9908c99e-2180-49a9-95ad-e14bf932f132" providerId="ADAL" clId="{BD519FFC-81E5-4C1E-9C55-9CD8FF11457C}" dt="2018-05-15T08:48:22.953" v="2761"/>
        <pc:sldMkLst>
          <pc:docMk/>
          <pc:sldMk cId="3481463293" sldId="455"/>
        </pc:sldMkLst>
        <pc:graphicFrameChg chg="mod">
          <ac:chgData name="Tan Thai Hung Nguyen" userId="9908c99e-2180-49a9-95ad-e14bf932f132" providerId="ADAL" clId="{BD519FFC-81E5-4C1E-9C55-9CD8FF11457C}" dt="2018-05-15T08:48:22.953" v="2761"/>
          <ac:graphicFrameMkLst>
            <pc:docMk/>
            <pc:sldMk cId="3481463293" sldId="455"/>
            <ac:graphicFrameMk id="6" creationId="{2150FEB5-90EF-4449-AB1A-2FC9E3FEA0DD}"/>
          </ac:graphicFrameMkLst>
        </pc:graphicFrameChg>
      </pc:sldChg>
      <pc:sldChg chg="add">
        <pc:chgData name="Tan Thai Hung Nguyen" userId="9908c99e-2180-49a9-95ad-e14bf932f132" providerId="ADAL" clId="{BD519FFC-81E5-4C1E-9C55-9CD8FF11457C}" dt="2018-05-15T07:01:33.994" v="275"/>
        <pc:sldMkLst>
          <pc:docMk/>
          <pc:sldMk cId="3542786119" sldId="467"/>
        </pc:sldMkLst>
      </pc:sldChg>
      <pc:sldChg chg="modAnim">
        <pc:chgData name="Tan Thai Hung Nguyen" userId="9908c99e-2180-49a9-95ad-e14bf932f132" providerId="ADAL" clId="{BD519FFC-81E5-4C1E-9C55-9CD8FF11457C}" dt="2018-05-15T08:47:18.058" v="2702"/>
        <pc:sldMkLst>
          <pc:docMk/>
          <pc:sldMk cId="1786166703" sldId="479"/>
        </pc:sldMkLst>
      </pc:sldChg>
      <pc:sldChg chg="addSp delSp modSp">
        <pc:chgData name="Tan Thai Hung Nguyen" userId="9908c99e-2180-49a9-95ad-e14bf932f132" providerId="ADAL" clId="{BD519FFC-81E5-4C1E-9C55-9CD8FF11457C}" dt="2018-05-15T08:07:17.755" v="1644" actId="20577"/>
        <pc:sldMkLst>
          <pc:docMk/>
          <pc:sldMk cId="3725191554" sldId="501"/>
        </pc:sldMkLst>
        <pc:spChg chg="add mod">
          <ac:chgData name="Tan Thai Hung Nguyen" userId="9908c99e-2180-49a9-95ad-e14bf932f132" providerId="ADAL" clId="{BD519FFC-81E5-4C1E-9C55-9CD8FF11457C}" dt="2018-05-15T07:47:22.968" v="928" actId="1076"/>
          <ac:spMkLst>
            <pc:docMk/>
            <pc:sldMk cId="3725191554" sldId="501"/>
            <ac:spMk id="3" creationId="{D6AFE7B1-316D-4320-9663-6E07DACAED7A}"/>
          </ac:spMkLst>
        </pc:spChg>
        <pc:spChg chg="add del mod">
          <ac:chgData name="Tan Thai Hung Nguyen" userId="9908c99e-2180-49a9-95ad-e14bf932f132" providerId="ADAL" clId="{BD519FFC-81E5-4C1E-9C55-9CD8FF11457C}" dt="2018-05-15T07:47:06.194" v="869" actId="478"/>
          <ac:spMkLst>
            <pc:docMk/>
            <pc:sldMk cId="3725191554" sldId="501"/>
            <ac:spMk id="6" creationId="{ED01A3EB-F512-4C57-80E8-66AB59328CBE}"/>
          </ac:spMkLst>
        </pc:spChg>
        <pc:spChg chg="add mod">
          <ac:chgData name="Tan Thai Hung Nguyen" userId="9908c99e-2180-49a9-95ad-e14bf932f132" providerId="ADAL" clId="{BD519FFC-81E5-4C1E-9C55-9CD8FF11457C}" dt="2018-05-15T08:07:15.036" v="1641" actId="20577"/>
          <ac:spMkLst>
            <pc:docMk/>
            <pc:sldMk cId="3725191554" sldId="501"/>
            <ac:spMk id="7" creationId="{CC223CBC-F0B9-42CE-9948-ADC0FAB82C49}"/>
          </ac:spMkLst>
        </pc:spChg>
        <pc:spChg chg="add">
          <ac:chgData name="Tan Thai Hung Nguyen" userId="9908c99e-2180-49a9-95ad-e14bf932f132" providerId="ADAL" clId="{BD519FFC-81E5-4C1E-9C55-9CD8FF11457C}" dt="2018-05-15T07:45:09.510" v="816" actId="20577"/>
          <ac:spMkLst>
            <pc:docMk/>
            <pc:sldMk cId="3725191554" sldId="501"/>
            <ac:spMk id="9" creationId="{2A1C5609-8C5B-4FC8-BA4A-458FBAE63DE4}"/>
          </ac:spMkLst>
        </pc:spChg>
        <pc:spChg chg="add">
          <ac:chgData name="Tan Thai Hung Nguyen" userId="9908c99e-2180-49a9-95ad-e14bf932f132" providerId="ADAL" clId="{BD519FFC-81E5-4C1E-9C55-9CD8FF11457C}" dt="2018-05-15T07:45:09.510" v="816" actId="20577"/>
          <ac:spMkLst>
            <pc:docMk/>
            <pc:sldMk cId="3725191554" sldId="501"/>
            <ac:spMk id="10" creationId="{F92F8A99-02AC-4292-B24B-F4278E978E5A}"/>
          </ac:spMkLst>
        </pc:spChg>
        <pc:spChg chg="add mod">
          <ac:chgData name="Tan Thai Hung Nguyen" userId="9908c99e-2180-49a9-95ad-e14bf932f132" providerId="ADAL" clId="{BD519FFC-81E5-4C1E-9C55-9CD8FF11457C}" dt="2018-05-15T08:07:17.755" v="1644" actId="20577"/>
          <ac:spMkLst>
            <pc:docMk/>
            <pc:sldMk cId="3725191554" sldId="501"/>
            <ac:spMk id="15" creationId="{3B350B4A-390D-4F1B-B049-5B1719A597E9}"/>
          </ac:spMkLst>
        </pc:spChg>
        <pc:spChg chg="add mod">
          <ac:chgData name="Tan Thai Hung Nguyen" userId="9908c99e-2180-49a9-95ad-e14bf932f132" providerId="ADAL" clId="{BD519FFC-81E5-4C1E-9C55-9CD8FF11457C}" dt="2018-05-15T07:50:15.392" v="1079" actId="313"/>
          <ac:spMkLst>
            <pc:docMk/>
            <pc:sldMk cId="3725191554" sldId="501"/>
            <ac:spMk id="18" creationId="{0A1EBDC1-BAE7-448B-976D-D18DB1F1E2DE}"/>
          </ac:spMkLst>
        </pc:spChg>
        <pc:spChg chg="add mod">
          <ac:chgData name="Tan Thai Hung Nguyen" userId="9908c99e-2180-49a9-95ad-e14bf932f132" providerId="ADAL" clId="{BD519FFC-81E5-4C1E-9C55-9CD8FF11457C}" dt="2018-05-15T07:49:55.292" v="1076" actId="1076"/>
          <ac:spMkLst>
            <pc:docMk/>
            <pc:sldMk cId="3725191554" sldId="501"/>
            <ac:spMk id="19" creationId="{09E5592B-224B-4F95-B005-1D0794331EE0}"/>
          </ac:spMkLst>
        </pc:spChg>
        <pc:grpChg chg="add mod">
          <ac:chgData name="Tan Thai Hung Nguyen" userId="9908c99e-2180-49a9-95ad-e14bf932f132" providerId="ADAL" clId="{BD519FFC-81E5-4C1E-9C55-9CD8FF11457C}" dt="2018-05-15T07:47:08.400" v="870" actId="1076"/>
          <ac:grpSpMkLst>
            <pc:docMk/>
            <pc:sldMk cId="3725191554" sldId="501"/>
            <ac:grpSpMk id="8" creationId="{E6A7B99A-DE79-4D16-A029-EEA39BF4EB98}"/>
          </ac:grpSpMkLst>
        </pc:grpChg>
        <pc:grpChg chg="add mod">
          <ac:chgData name="Tan Thai Hung Nguyen" userId="9908c99e-2180-49a9-95ad-e14bf932f132" providerId="ADAL" clId="{BD519FFC-81E5-4C1E-9C55-9CD8FF11457C}" dt="2018-05-15T07:48:39.114" v="996" actId="571"/>
          <ac:grpSpMkLst>
            <pc:docMk/>
            <pc:sldMk cId="3725191554" sldId="501"/>
            <ac:grpSpMk id="12" creationId="{707C5619-235C-4B01-8708-65D8E56FD67A}"/>
          </ac:grpSpMkLst>
        </pc:grpChg>
        <pc:graphicFrameChg chg="mod">
          <ac:chgData name="Tan Thai Hung Nguyen" userId="9908c99e-2180-49a9-95ad-e14bf932f132" providerId="ADAL" clId="{BD519FFC-81E5-4C1E-9C55-9CD8FF11457C}" dt="2018-05-15T07:50:03.244" v="1078" actId="20577"/>
          <ac:graphicFrameMkLst>
            <pc:docMk/>
            <pc:sldMk cId="3725191554" sldId="501"/>
            <ac:graphicFrameMk id="5" creationId="{09048AA3-AC97-46CE-BF9E-644DCFEF5E1E}"/>
          </ac:graphicFrameMkLst>
        </pc:graphicFrameChg>
        <pc:graphicFrameChg chg="add mod">
          <ac:chgData name="Tan Thai Hung Nguyen" userId="9908c99e-2180-49a9-95ad-e14bf932f132" providerId="ADAL" clId="{BD519FFC-81E5-4C1E-9C55-9CD8FF11457C}" dt="2018-05-15T07:49:58.994" v="1077" actId="20577"/>
          <ac:graphicFrameMkLst>
            <pc:docMk/>
            <pc:sldMk cId="3725191554" sldId="501"/>
            <ac:graphicFrameMk id="11" creationId="{59FBBC30-B1DD-46F6-9B93-D2AC91378A16}"/>
          </ac:graphicFrameMkLst>
        </pc:graphicFrameChg>
        <pc:cxnChg chg="add mod">
          <ac:chgData name="Tan Thai Hung Nguyen" userId="9908c99e-2180-49a9-95ad-e14bf932f132" providerId="ADAL" clId="{BD519FFC-81E5-4C1E-9C55-9CD8FF11457C}" dt="2018-05-15T07:49:03.232" v="1019" actId="11529"/>
          <ac:cxnSpMkLst>
            <pc:docMk/>
            <pc:sldMk cId="3725191554" sldId="501"/>
            <ac:cxnSpMk id="17" creationId="{DFE39280-2784-44F5-9F20-FDA77A500BFE}"/>
          </ac:cxnSpMkLst>
        </pc:cxnChg>
      </pc:sldChg>
      <pc:sldChg chg="modSp">
        <pc:chgData name="Tan Thai Hung Nguyen" userId="9908c99e-2180-49a9-95ad-e14bf932f132" providerId="ADAL" clId="{BD519FFC-81E5-4C1E-9C55-9CD8FF11457C}" dt="2018-05-15T07:29:55.031" v="668" actId="1076"/>
        <pc:sldMkLst>
          <pc:docMk/>
          <pc:sldMk cId="2873146459" sldId="504"/>
        </pc:sldMkLst>
        <pc:spChg chg="mod">
          <ac:chgData name="Tan Thai Hung Nguyen" userId="9908c99e-2180-49a9-95ad-e14bf932f132" providerId="ADAL" clId="{BD519FFC-81E5-4C1E-9C55-9CD8FF11457C}" dt="2018-05-15T06:58:57.798" v="24" actId="20577"/>
          <ac:spMkLst>
            <pc:docMk/>
            <pc:sldMk cId="2873146459" sldId="504"/>
            <ac:spMk id="5" creationId="{542954CA-844D-4ADB-B2CB-06886DF39137}"/>
          </ac:spMkLst>
        </pc:spChg>
        <pc:spChg chg="mod">
          <ac:chgData name="Tan Thai Hung Nguyen" userId="9908c99e-2180-49a9-95ad-e14bf932f132" providerId="ADAL" clId="{BD519FFC-81E5-4C1E-9C55-9CD8FF11457C}" dt="2018-05-15T07:29:55.031" v="668" actId="1076"/>
          <ac:spMkLst>
            <pc:docMk/>
            <pc:sldMk cId="2873146459" sldId="504"/>
            <ac:spMk id="6" creationId="{52EEF223-BAE9-4DA9-856F-789A8F9651CB}"/>
          </ac:spMkLst>
        </pc:spChg>
      </pc:sldChg>
      <pc:sldChg chg="addSp delSp modSp ord">
        <pc:chgData name="Tan Thai Hung Nguyen" userId="9908c99e-2180-49a9-95ad-e14bf932f132" providerId="ADAL" clId="{BD519FFC-81E5-4C1E-9C55-9CD8FF11457C}" dt="2018-05-15T07:39:27.701" v="735"/>
        <pc:sldMkLst>
          <pc:docMk/>
          <pc:sldMk cId="553573743" sldId="505"/>
        </pc:sldMkLst>
        <pc:spChg chg="del mod">
          <ac:chgData name="Tan Thai Hung Nguyen" userId="9908c99e-2180-49a9-95ad-e14bf932f132" providerId="ADAL" clId="{BD519FFC-81E5-4C1E-9C55-9CD8FF11457C}" dt="2018-05-15T07:15:43.052" v="508" actId="478"/>
          <ac:spMkLst>
            <pc:docMk/>
            <pc:sldMk cId="553573743" sldId="505"/>
            <ac:spMk id="3" creationId="{8AF6B20E-2CAA-4F24-A689-609D450E8A31}"/>
          </ac:spMkLst>
        </pc:spChg>
        <pc:spChg chg="del">
          <ac:chgData name="Tan Thai Hung Nguyen" userId="9908c99e-2180-49a9-95ad-e14bf932f132" providerId="ADAL" clId="{BD519FFC-81E5-4C1E-9C55-9CD8FF11457C}" dt="2018-05-15T07:12:27.125" v="372" actId="478"/>
          <ac:spMkLst>
            <pc:docMk/>
            <pc:sldMk cId="553573743" sldId="505"/>
            <ac:spMk id="4" creationId="{05C49F4E-7DDA-4742-B620-998C655C6812}"/>
          </ac:spMkLst>
        </pc:spChg>
        <pc:spChg chg="add del mod">
          <ac:chgData name="Tan Thai Hung Nguyen" userId="9908c99e-2180-49a9-95ad-e14bf932f132" providerId="ADAL" clId="{BD519FFC-81E5-4C1E-9C55-9CD8FF11457C}" dt="2018-05-15T07:12:55.321" v="381" actId="478"/>
          <ac:spMkLst>
            <pc:docMk/>
            <pc:sldMk cId="553573743" sldId="505"/>
            <ac:spMk id="6" creationId="{E3C6286F-8F61-4462-A29C-495F88503F73}"/>
          </ac:spMkLst>
        </pc:spChg>
        <pc:spChg chg="add mod">
          <ac:chgData name="Tan Thai Hung Nguyen" userId="9908c99e-2180-49a9-95ad-e14bf932f132" providerId="ADAL" clId="{BD519FFC-81E5-4C1E-9C55-9CD8FF11457C}" dt="2018-05-15T07:19:27.596" v="648" actId="1076"/>
          <ac:spMkLst>
            <pc:docMk/>
            <pc:sldMk cId="553573743" sldId="505"/>
            <ac:spMk id="7" creationId="{67BA0781-5072-4EAF-9818-8B0291A269EB}"/>
          </ac:spMkLst>
        </pc:spChg>
        <pc:spChg chg="add mod">
          <ac:chgData name="Tan Thai Hung Nguyen" userId="9908c99e-2180-49a9-95ad-e14bf932f132" providerId="ADAL" clId="{BD519FFC-81E5-4C1E-9C55-9CD8FF11457C}" dt="2018-05-15T07:19:27.596" v="648" actId="1076"/>
          <ac:spMkLst>
            <pc:docMk/>
            <pc:sldMk cId="553573743" sldId="505"/>
            <ac:spMk id="8" creationId="{9A06A1C4-F3F2-4408-9C32-97A232620D77}"/>
          </ac:spMkLst>
        </pc:spChg>
      </pc:sldChg>
      <pc:sldChg chg="addSp delSp modSp">
        <pc:chgData name="Tan Thai Hung Nguyen" userId="9908c99e-2180-49a9-95ad-e14bf932f132" providerId="ADAL" clId="{BD519FFC-81E5-4C1E-9C55-9CD8FF11457C}" dt="2018-05-15T07:40:29.854" v="737" actId="1076"/>
        <pc:sldMkLst>
          <pc:docMk/>
          <pc:sldMk cId="1601219162" sldId="506"/>
        </pc:sldMkLst>
        <pc:spChg chg="del">
          <ac:chgData name="Tan Thai Hung Nguyen" userId="9908c99e-2180-49a9-95ad-e14bf932f132" providerId="ADAL" clId="{BD519FFC-81E5-4C1E-9C55-9CD8FF11457C}" dt="2018-05-15T07:38:51.444" v="733" actId="478"/>
          <ac:spMkLst>
            <pc:docMk/>
            <pc:sldMk cId="1601219162" sldId="506"/>
            <ac:spMk id="2" creationId="{8D5A6189-3980-447B-8C08-9A639C9CC995}"/>
          </ac:spMkLst>
        </pc:spChg>
        <pc:spChg chg="del">
          <ac:chgData name="Tan Thai Hung Nguyen" userId="9908c99e-2180-49a9-95ad-e14bf932f132" providerId="ADAL" clId="{BD519FFC-81E5-4C1E-9C55-9CD8FF11457C}" dt="2018-05-15T07:38:49.676" v="732" actId="478"/>
          <ac:spMkLst>
            <pc:docMk/>
            <pc:sldMk cId="1601219162" sldId="506"/>
            <ac:spMk id="3" creationId="{72CA9B94-1E7F-4E50-AFD2-76975227C772}"/>
          </ac:spMkLst>
        </pc:spChg>
        <pc:spChg chg="add del mod">
          <ac:chgData name="Tan Thai Hung Nguyen" userId="9908c99e-2180-49a9-95ad-e14bf932f132" providerId="ADAL" clId="{BD519FFC-81E5-4C1E-9C55-9CD8FF11457C}" dt="2018-05-15T07:38:54.162" v="734" actId="478"/>
          <ac:spMkLst>
            <pc:docMk/>
            <pc:sldMk cId="1601219162" sldId="506"/>
            <ac:spMk id="6" creationId="{D1F9FCAE-921D-4BCA-B618-314BE80CFD7D}"/>
          </ac:spMkLst>
        </pc:spChg>
        <pc:picChg chg="add mod">
          <ac:chgData name="Tan Thai Hung Nguyen" userId="9908c99e-2180-49a9-95ad-e14bf932f132" providerId="ADAL" clId="{BD519FFC-81E5-4C1E-9C55-9CD8FF11457C}" dt="2018-05-15T07:40:29.854" v="737" actId="1076"/>
          <ac:picMkLst>
            <pc:docMk/>
            <pc:sldMk cId="1601219162" sldId="506"/>
            <ac:picMk id="7" creationId="{0C6A9FF8-58CA-401A-B6A3-F4BF78465B7F}"/>
          </ac:picMkLst>
        </pc:picChg>
      </pc:sldChg>
      <pc:sldChg chg="addSp delSp modSp">
        <pc:chgData name="Tan Thai Hung Nguyen" userId="9908c99e-2180-49a9-95ad-e14bf932f132" providerId="ADAL" clId="{BD519FFC-81E5-4C1E-9C55-9CD8FF11457C}" dt="2018-05-15T08:15:43.235" v="2122" actId="1076"/>
        <pc:sldMkLst>
          <pc:docMk/>
          <pc:sldMk cId="2116834062" sldId="507"/>
        </pc:sldMkLst>
        <pc:spChg chg="del mod">
          <ac:chgData name="Tan Thai Hung Nguyen" userId="9908c99e-2180-49a9-95ad-e14bf932f132" providerId="ADAL" clId="{BD519FFC-81E5-4C1E-9C55-9CD8FF11457C}" dt="2018-05-15T08:12:15.763" v="2094" actId="12084"/>
          <ac:spMkLst>
            <pc:docMk/>
            <pc:sldMk cId="2116834062" sldId="507"/>
            <ac:spMk id="3" creationId="{D76C54C1-0813-422F-8414-1192E5611CAD}"/>
          </ac:spMkLst>
        </pc:spChg>
        <pc:spChg chg="add mod">
          <ac:chgData name="Tan Thai Hung Nguyen" userId="9908c99e-2180-49a9-95ad-e14bf932f132" providerId="ADAL" clId="{BD519FFC-81E5-4C1E-9C55-9CD8FF11457C}" dt="2018-05-15T08:15:43.235" v="2122" actId="1076"/>
          <ac:spMkLst>
            <pc:docMk/>
            <pc:sldMk cId="2116834062" sldId="507"/>
            <ac:spMk id="6" creationId="{891CAD84-DADA-462A-B0B6-282C2CE16BF0}"/>
          </ac:spMkLst>
        </pc:spChg>
        <pc:graphicFrameChg chg="add mod">
          <ac:chgData name="Tan Thai Hung Nguyen" userId="9908c99e-2180-49a9-95ad-e14bf932f132" providerId="ADAL" clId="{BD519FFC-81E5-4C1E-9C55-9CD8FF11457C}" dt="2018-05-15T08:15:20.718" v="2120" actId="692"/>
          <ac:graphicFrameMkLst>
            <pc:docMk/>
            <pc:sldMk cId="2116834062" sldId="507"/>
            <ac:graphicFrameMk id="5" creationId="{5872804D-60F9-4974-BD52-EF24E2E1874D}"/>
          </ac:graphicFrameMkLst>
        </pc:graphicFrameChg>
      </pc:sldChg>
      <pc:sldChg chg="addSp delSp modSp mod setBg">
        <pc:chgData name="Tan Thai Hung Nguyen" userId="9908c99e-2180-49a9-95ad-e14bf932f132" providerId="ADAL" clId="{BD519FFC-81E5-4C1E-9C55-9CD8FF11457C}" dt="2018-05-15T08:22:56.666" v="2485" actId="26606"/>
        <pc:sldMkLst>
          <pc:docMk/>
          <pc:sldMk cId="3682909781" sldId="508"/>
        </pc:sldMkLst>
        <pc:spChg chg="del">
          <ac:chgData name="Tan Thai Hung Nguyen" userId="9908c99e-2180-49a9-95ad-e14bf932f132" providerId="ADAL" clId="{BD519FFC-81E5-4C1E-9C55-9CD8FF11457C}" dt="2018-05-15T08:18:36.779" v="2199" actId="26606"/>
          <ac:spMkLst>
            <pc:docMk/>
            <pc:sldMk cId="3682909781" sldId="508"/>
            <ac:spMk id="2" creationId="{79ADDBB6-E6CE-4676-BBC2-9F36A16C20EF}"/>
          </ac:spMkLst>
        </pc:spChg>
        <pc:spChg chg="del">
          <ac:chgData name="Tan Thai Hung Nguyen" userId="9908c99e-2180-49a9-95ad-e14bf932f132" providerId="ADAL" clId="{BD519FFC-81E5-4C1E-9C55-9CD8FF11457C}" dt="2018-05-15T08:17:52.710" v="2123" actId="478"/>
          <ac:spMkLst>
            <pc:docMk/>
            <pc:sldMk cId="3682909781" sldId="508"/>
            <ac:spMk id="3" creationId="{384CCD43-1755-4D07-AEBA-36DFF02DFC35}"/>
          </ac:spMkLst>
        </pc:spChg>
        <pc:spChg chg="mod">
          <ac:chgData name="Tan Thai Hung Nguyen" userId="9908c99e-2180-49a9-95ad-e14bf932f132" providerId="ADAL" clId="{BD519FFC-81E5-4C1E-9C55-9CD8FF11457C}" dt="2018-05-15T08:22:56.666" v="2485" actId="26606"/>
          <ac:spMkLst>
            <pc:docMk/>
            <pc:sldMk cId="3682909781" sldId="508"/>
            <ac:spMk id="4" creationId="{0E7D48DD-DB0E-4E20-A15D-8B9515AD569B}"/>
          </ac:spMkLst>
        </pc:spChg>
        <pc:spChg chg="add del mod">
          <ac:chgData name="Tan Thai Hung Nguyen" userId="9908c99e-2180-49a9-95ad-e14bf932f132" providerId="ADAL" clId="{BD519FFC-81E5-4C1E-9C55-9CD8FF11457C}" dt="2018-05-15T08:17:57.185" v="2124" actId="26606"/>
          <ac:spMkLst>
            <pc:docMk/>
            <pc:sldMk cId="3682909781" sldId="508"/>
            <ac:spMk id="6" creationId="{FBE43ECC-E119-4EFF-96EC-C49671444D5B}"/>
          </ac:spMkLst>
        </pc:spChg>
        <pc:spChg chg="add del mod">
          <ac:chgData name="Tan Thai Hung Nguyen" userId="9908c99e-2180-49a9-95ad-e14bf932f132" providerId="ADAL" clId="{BD519FFC-81E5-4C1E-9C55-9CD8FF11457C}" dt="2018-05-15T08:18:39.667" v="2200" actId="478"/>
          <ac:spMkLst>
            <pc:docMk/>
            <pc:sldMk cId="3682909781" sldId="508"/>
            <ac:spMk id="8" creationId="{5569E9FC-2B62-44B4-9240-78545BF1CA02}"/>
          </ac:spMkLst>
        </pc:spChg>
        <pc:spChg chg="add mod ord">
          <ac:chgData name="Tan Thai Hung Nguyen" userId="9908c99e-2180-49a9-95ad-e14bf932f132" providerId="ADAL" clId="{BD519FFC-81E5-4C1E-9C55-9CD8FF11457C}" dt="2018-05-15T08:22:56.666" v="2485" actId="26606"/>
          <ac:spMkLst>
            <pc:docMk/>
            <pc:sldMk cId="3682909781" sldId="508"/>
            <ac:spMk id="9" creationId="{27A9DACB-E385-4A2B-9599-2FD75DDF916C}"/>
          </ac:spMkLst>
        </pc:spChg>
        <pc:spChg chg="add mod">
          <ac:chgData name="Tan Thai Hung Nguyen" userId="9908c99e-2180-49a9-95ad-e14bf932f132" providerId="ADAL" clId="{BD519FFC-81E5-4C1E-9C55-9CD8FF11457C}" dt="2018-05-15T08:22:56.666" v="2485" actId="26606"/>
          <ac:spMkLst>
            <pc:docMk/>
            <pc:sldMk cId="3682909781" sldId="508"/>
            <ac:spMk id="10" creationId="{80CA5EB4-0D91-4CAC-A7EE-C1B9176B2AAA}"/>
          </ac:spMkLst>
        </pc:spChg>
        <pc:spChg chg="add del">
          <ac:chgData name="Tan Thai Hung Nguyen" userId="9908c99e-2180-49a9-95ad-e14bf932f132" providerId="ADAL" clId="{BD519FFC-81E5-4C1E-9C55-9CD8FF11457C}" dt="2018-05-15T08:22:56.666" v="2485" actId="26606"/>
          <ac:spMkLst>
            <pc:docMk/>
            <pc:sldMk cId="3682909781" sldId="508"/>
            <ac:spMk id="12" creationId="{5E39A796-BE83-48B1-B33F-35C4A32AAB57}"/>
          </ac:spMkLst>
        </pc:spChg>
        <pc:spChg chg="add del">
          <ac:chgData name="Tan Thai Hung Nguyen" userId="9908c99e-2180-49a9-95ad-e14bf932f132" providerId="ADAL" clId="{BD519FFC-81E5-4C1E-9C55-9CD8FF11457C}" dt="2018-05-15T08:22:56.666" v="2485" actId="26606"/>
          <ac:spMkLst>
            <pc:docMk/>
            <pc:sldMk cId="3682909781" sldId="508"/>
            <ac:spMk id="13" creationId="{72F84B47-E267-4194-8194-831DB7B5547F}"/>
          </ac:spMkLst>
        </pc:spChg>
        <pc:spChg chg="add del">
          <ac:chgData name="Tan Thai Hung Nguyen" userId="9908c99e-2180-49a9-95ad-e14bf932f132" providerId="ADAL" clId="{BD519FFC-81E5-4C1E-9C55-9CD8FF11457C}" dt="2018-05-15T08:20:06.538" v="2348" actId="26606"/>
          <ac:spMkLst>
            <pc:docMk/>
            <pc:sldMk cId="3682909781" sldId="508"/>
            <ac:spMk id="15" creationId="{3CD9DF72-87A3-404E-A828-84CBF11A8303}"/>
          </ac:spMkLst>
        </pc:spChg>
        <pc:spChg chg="add del">
          <ac:chgData name="Tan Thai Hung Nguyen" userId="9908c99e-2180-49a9-95ad-e14bf932f132" providerId="ADAL" clId="{BD519FFC-81E5-4C1E-9C55-9CD8FF11457C}" dt="2018-05-15T08:22:00.454" v="2411" actId="26606"/>
          <ac:spMkLst>
            <pc:docMk/>
            <pc:sldMk cId="3682909781" sldId="508"/>
            <ac:spMk id="19" creationId="{5E39A796-BE83-48B1-B33F-35C4A32AAB57}"/>
          </ac:spMkLst>
        </pc:spChg>
        <pc:spChg chg="add del">
          <ac:chgData name="Tan Thai Hung Nguyen" userId="9908c99e-2180-49a9-95ad-e14bf932f132" providerId="ADAL" clId="{BD519FFC-81E5-4C1E-9C55-9CD8FF11457C}" dt="2018-05-15T08:22:00.454" v="2411" actId="26606"/>
          <ac:spMkLst>
            <pc:docMk/>
            <pc:sldMk cId="3682909781" sldId="508"/>
            <ac:spMk id="20" creationId="{72F84B47-E267-4194-8194-831DB7B5547F}"/>
          </ac:spMkLst>
        </pc:spChg>
        <pc:picChg chg="add mod">
          <ac:chgData name="Tan Thai Hung Nguyen" userId="9908c99e-2180-49a9-95ad-e14bf932f132" providerId="ADAL" clId="{BD519FFC-81E5-4C1E-9C55-9CD8FF11457C}" dt="2018-05-15T08:22:56.666" v="2485" actId="26606"/>
          <ac:picMkLst>
            <pc:docMk/>
            <pc:sldMk cId="3682909781" sldId="508"/>
            <ac:picMk id="7" creationId="{94DB1B8B-A209-47E7-817A-506C70A912E7}"/>
          </ac:picMkLst>
        </pc:picChg>
        <pc:cxnChg chg="add del">
          <ac:chgData name="Tan Thai Hung Nguyen" userId="9908c99e-2180-49a9-95ad-e14bf932f132" providerId="ADAL" clId="{BD519FFC-81E5-4C1E-9C55-9CD8FF11457C}" dt="2018-05-15T08:20:06.538" v="2348" actId="26606"/>
          <ac:cxnSpMkLst>
            <pc:docMk/>
            <pc:sldMk cId="3682909781" sldId="508"/>
            <ac:cxnSpMk id="17" creationId="{20E3A342-4D61-4E3F-AF90-1AB42AEB96CC}"/>
          </ac:cxnSpMkLst>
        </pc:cxnChg>
      </pc:sldChg>
      <pc:sldChg chg="addSp modSp">
        <pc:chgData name="Tan Thai Hung Nguyen" userId="9908c99e-2180-49a9-95ad-e14bf932f132" providerId="ADAL" clId="{BD519FFC-81E5-4C1E-9C55-9CD8FF11457C}" dt="2018-05-15T08:06:37.039" v="1638" actId="1076"/>
        <pc:sldMkLst>
          <pc:docMk/>
          <pc:sldMk cId="2357396093" sldId="509"/>
        </pc:sldMkLst>
        <pc:spChg chg="mod">
          <ac:chgData name="Tan Thai Hung Nguyen" userId="9908c99e-2180-49a9-95ad-e14bf932f132" providerId="ADAL" clId="{BD519FFC-81E5-4C1E-9C55-9CD8FF11457C}" dt="2018-05-15T08:06:37.039" v="1638" actId="1076"/>
          <ac:spMkLst>
            <pc:docMk/>
            <pc:sldMk cId="2357396093" sldId="509"/>
            <ac:spMk id="3" creationId="{E8BF0097-8FFF-40E7-BFD3-2A2EC21F2110}"/>
          </ac:spMkLst>
        </pc:spChg>
        <pc:graphicFrameChg chg="add mod">
          <ac:chgData name="Tan Thai Hung Nguyen" userId="9908c99e-2180-49a9-95ad-e14bf932f132" providerId="ADAL" clId="{BD519FFC-81E5-4C1E-9C55-9CD8FF11457C}" dt="2018-05-15T08:02:28.544" v="1492" actId="113"/>
          <ac:graphicFrameMkLst>
            <pc:docMk/>
            <pc:sldMk cId="2357396093" sldId="509"/>
            <ac:graphicFrameMk id="5" creationId="{1CA0ACC1-FDBD-4F67-9002-2DCD3FA0D4DD}"/>
          </ac:graphicFrameMkLst>
        </pc:graphicFrameChg>
      </pc:sldChg>
      <pc:sldChg chg="addSp delSp modSp add setBg">
        <pc:chgData name="Tan Thai Hung Nguyen" userId="9908c99e-2180-49a9-95ad-e14bf932f132" providerId="ADAL" clId="{BD519FFC-81E5-4C1E-9C55-9CD8FF11457C}" dt="2018-05-15T07:28:20.985" v="664"/>
        <pc:sldMkLst>
          <pc:docMk/>
          <pc:sldMk cId="3111523868" sldId="511"/>
        </pc:sldMkLst>
        <pc:spChg chg="del">
          <ac:chgData name="Tan Thai Hung Nguyen" userId="9908c99e-2180-49a9-95ad-e14bf932f132" providerId="ADAL" clId="{BD519FFC-81E5-4C1E-9C55-9CD8FF11457C}" dt="2018-05-15T07:25:46.823" v="652"/>
          <ac:spMkLst>
            <pc:docMk/>
            <pc:sldMk cId="3111523868" sldId="511"/>
            <ac:spMk id="3" creationId="{D2D13098-C881-4C14-B292-99439917B190}"/>
          </ac:spMkLst>
        </pc:spChg>
        <pc:spChg chg="add mod">
          <ac:chgData name="Tan Thai Hung Nguyen" userId="9908c99e-2180-49a9-95ad-e14bf932f132" providerId="ADAL" clId="{BD519FFC-81E5-4C1E-9C55-9CD8FF11457C}" dt="2018-05-15T07:28:15.047" v="663" actId="1076"/>
          <ac:spMkLst>
            <pc:docMk/>
            <pc:sldMk cId="3111523868" sldId="511"/>
            <ac:spMk id="6" creationId="{3CAFE0BC-6691-4D88-8B28-2164D61460FF}"/>
          </ac:spMkLst>
        </pc:spChg>
        <pc:picChg chg="add mod">
          <ac:chgData name="Tan Thai Hung Nguyen" userId="9908c99e-2180-49a9-95ad-e14bf932f132" providerId="ADAL" clId="{BD519FFC-81E5-4C1E-9C55-9CD8FF11457C}" dt="2018-05-15T07:27:52.677" v="662" actId="14100"/>
          <ac:picMkLst>
            <pc:docMk/>
            <pc:sldMk cId="3111523868" sldId="511"/>
            <ac:picMk id="5" creationId="{86CDF497-FFC3-4D94-A682-9CD8430625D0}"/>
          </ac:picMkLst>
        </pc:picChg>
      </pc:sldChg>
      <pc:sldChg chg="addSp delSp modSp add ord">
        <pc:chgData name="Tan Thai Hung Nguyen" userId="9908c99e-2180-49a9-95ad-e14bf932f132" providerId="ADAL" clId="{BD519FFC-81E5-4C1E-9C55-9CD8FF11457C}" dt="2018-05-15T07:42:10.175" v="751" actId="1076"/>
        <pc:sldMkLst>
          <pc:docMk/>
          <pc:sldMk cId="1403562900" sldId="512"/>
        </pc:sldMkLst>
        <pc:spChg chg="del">
          <ac:chgData name="Tan Thai Hung Nguyen" userId="9908c99e-2180-49a9-95ad-e14bf932f132" providerId="ADAL" clId="{BD519FFC-81E5-4C1E-9C55-9CD8FF11457C}" dt="2018-05-15T07:41:09.297" v="740" actId="1076"/>
          <ac:spMkLst>
            <pc:docMk/>
            <pc:sldMk cId="1403562900" sldId="512"/>
            <ac:spMk id="2" creationId="{4D3C2E83-6822-480B-AC41-607639A5C151}"/>
          </ac:spMkLst>
        </pc:spChg>
        <pc:spChg chg="del">
          <ac:chgData name="Tan Thai Hung Nguyen" userId="9908c99e-2180-49a9-95ad-e14bf932f132" providerId="ADAL" clId="{BD519FFC-81E5-4C1E-9C55-9CD8FF11457C}" dt="2018-05-15T07:41:09.297" v="740" actId="1076"/>
          <ac:spMkLst>
            <pc:docMk/>
            <pc:sldMk cId="1403562900" sldId="512"/>
            <ac:spMk id="3" creationId="{3E394576-9E99-42EB-A692-18A0392B135F}"/>
          </ac:spMkLst>
        </pc:spChg>
        <pc:spChg chg="add del mod">
          <ac:chgData name="Tan Thai Hung Nguyen" userId="9908c99e-2180-49a9-95ad-e14bf932f132" providerId="ADAL" clId="{BD519FFC-81E5-4C1E-9C55-9CD8FF11457C}" dt="2018-05-15T07:41:17.391" v="741" actId="1076"/>
          <ac:spMkLst>
            <pc:docMk/>
            <pc:sldMk cId="1403562900" sldId="512"/>
            <ac:spMk id="5" creationId="{FF66F133-920F-4B3F-9364-DD4E6D75189F}"/>
          </ac:spMkLst>
        </pc:spChg>
        <pc:spChg chg="add del mod">
          <ac:chgData name="Tan Thai Hung Nguyen" userId="9908c99e-2180-49a9-95ad-e14bf932f132" providerId="ADAL" clId="{BD519FFC-81E5-4C1E-9C55-9CD8FF11457C}" dt="2018-05-15T07:41:17.391" v="741" actId="1076"/>
          <ac:spMkLst>
            <pc:docMk/>
            <pc:sldMk cId="1403562900" sldId="512"/>
            <ac:spMk id="6" creationId="{E1603B07-7940-4A57-95BA-28F817C20273}"/>
          </ac:spMkLst>
        </pc:spChg>
        <pc:spChg chg="add mod">
          <ac:chgData name="Tan Thai Hung Nguyen" userId="9908c99e-2180-49a9-95ad-e14bf932f132" providerId="ADAL" clId="{BD519FFC-81E5-4C1E-9C55-9CD8FF11457C}" dt="2018-05-15T07:41:17.391" v="741" actId="1076"/>
          <ac:spMkLst>
            <pc:docMk/>
            <pc:sldMk cId="1403562900" sldId="512"/>
            <ac:spMk id="7" creationId="{197FBA26-1116-49FB-9C32-9374734D82CC}"/>
          </ac:spMkLst>
        </pc:spChg>
        <pc:spChg chg="add del mod">
          <ac:chgData name="Tan Thai Hung Nguyen" userId="9908c99e-2180-49a9-95ad-e14bf932f132" providerId="ADAL" clId="{BD519FFC-81E5-4C1E-9C55-9CD8FF11457C}" dt="2018-05-15T07:41:18.850" v="742" actId="1076"/>
          <ac:spMkLst>
            <pc:docMk/>
            <pc:sldMk cId="1403562900" sldId="512"/>
            <ac:spMk id="8" creationId="{816E4587-8AEE-4A1C-AC26-426779289059}"/>
          </ac:spMkLst>
        </pc:spChg>
        <pc:spChg chg="add mod">
          <ac:chgData name="Tan Thai Hung Nguyen" userId="9908c99e-2180-49a9-95ad-e14bf932f132" providerId="ADAL" clId="{BD519FFC-81E5-4C1E-9C55-9CD8FF11457C}" dt="2018-05-15T07:42:08.281" v="750" actId="1076"/>
          <ac:spMkLst>
            <pc:docMk/>
            <pc:sldMk cId="1403562900" sldId="512"/>
            <ac:spMk id="10" creationId="{0F98A464-50BC-4217-BBBA-1B105DEA8560}"/>
          </ac:spMkLst>
        </pc:spChg>
        <pc:picChg chg="add mod">
          <ac:chgData name="Tan Thai Hung Nguyen" userId="9908c99e-2180-49a9-95ad-e14bf932f132" providerId="ADAL" clId="{BD519FFC-81E5-4C1E-9C55-9CD8FF11457C}" dt="2018-05-15T07:42:10.175" v="751" actId="1076"/>
          <ac:picMkLst>
            <pc:docMk/>
            <pc:sldMk cId="1403562900" sldId="512"/>
            <ac:picMk id="9" creationId="{9A130467-5C85-45ED-9EC4-D67ACD5FF448}"/>
          </ac:picMkLst>
        </pc:picChg>
      </pc:sldChg>
      <pc:sldChg chg="addSp modSp add">
        <pc:chgData name="Tan Thai Hung Nguyen" userId="9908c99e-2180-49a9-95ad-e14bf932f132" providerId="ADAL" clId="{BD519FFC-81E5-4C1E-9C55-9CD8FF11457C}" dt="2018-05-15T08:41:57.790" v="2700" actId="1076"/>
        <pc:sldMkLst>
          <pc:docMk/>
          <pc:sldMk cId="3700790106" sldId="513"/>
        </pc:sldMkLst>
        <pc:spChg chg="mod">
          <ac:chgData name="Tan Thai Hung Nguyen" userId="9908c99e-2180-49a9-95ad-e14bf932f132" providerId="ADAL" clId="{BD519FFC-81E5-4C1E-9C55-9CD8FF11457C}" dt="2018-05-15T08:06:33.613" v="1637" actId="1076"/>
          <ac:spMkLst>
            <pc:docMk/>
            <pc:sldMk cId="3700790106" sldId="513"/>
            <ac:spMk id="3" creationId="{E8BF0097-8FFF-40E7-BFD3-2A2EC21F2110}"/>
          </ac:spMkLst>
        </pc:spChg>
        <pc:spChg chg="add mod">
          <ac:chgData name="Tan Thai Hung Nguyen" userId="9908c99e-2180-49a9-95ad-e14bf932f132" providerId="ADAL" clId="{BD519FFC-81E5-4C1E-9C55-9CD8FF11457C}" dt="2018-05-15T08:41:52.818" v="2697" actId="14100"/>
          <ac:spMkLst>
            <pc:docMk/>
            <pc:sldMk cId="3700790106" sldId="513"/>
            <ac:spMk id="6" creationId="{9D0BA437-DBBB-41F6-99C4-53E0840D440F}"/>
          </ac:spMkLst>
        </pc:spChg>
        <pc:spChg chg="add mod">
          <ac:chgData name="Tan Thai Hung Nguyen" userId="9908c99e-2180-49a9-95ad-e14bf932f132" providerId="ADAL" clId="{BD519FFC-81E5-4C1E-9C55-9CD8FF11457C}" dt="2018-05-15T08:41:57.790" v="2700" actId="1076"/>
          <ac:spMkLst>
            <pc:docMk/>
            <pc:sldMk cId="3700790106" sldId="513"/>
            <ac:spMk id="7" creationId="{9A80D0CD-EA22-4525-87B5-9C5E4ED56E74}"/>
          </ac:spMkLst>
        </pc:spChg>
        <pc:graphicFrameChg chg="mod">
          <ac:chgData name="Tan Thai Hung Nguyen" userId="9908c99e-2180-49a9-95ad-e14bf932f132" providerId="ADAL" clId="{BD519FFC-81E5-4C1E-9C55-9CD8FF11457C}" dt="2018-05-15T08:38:22.186" v="2607" actId="20577"/>
          <ac:graphicFrameMkLst>
            <pc:docMk/>
            <pc:sldMk cId="3700790106" sldId="513"/>
            <ac:graphicFrameMk id="5" creationId="{1CA0ACC1-FDBD-4F67-9002-2DCD3FA0D4DD}"/>
          </ac:graphicFrameMkLst>
        </pc:graphicFrameChg>
      </pc:sldChg>
    </pc:docChg>
  </pc:docChgLst>
  <pc:docChgLst>
    <pc:chgData name="PhD - Nguyen Tan Thai Hung" userId="9908c99e-2180-49a9-95ad-e14bf932f132" providerId="ADAL" clId="{D7FDC406-FE59-44A5-8251-B86B438440C7}"/>
    <pc:docChg chg="undo custSel addSld delSld modSld sldOrd">
      <pc:chgData name="PhD - Nguyen Tan Thai Hung" userId="9908c99e-2180-49a9-95ad-e14bf932f132" providerId="ADAL" clId="{D7FDC406-FE59-44A5-8251-B86B438440C7}" dt="2018-05-22T01:04:56.971" v="1134" actId="20577"/>
      <pc:docMkLst>
        <pc:docMk/>
      </pc:docMkLst>
      <pc:sldChg chg="addSp delSp modSp">
        <pc:chgData name="PhD - Nguyen Tan Thai Hung" userId="9908c99e-2180-49a9-95ad-e14bf932f132" providerId="ADAL" clId="{D7FDC406-FE59-44A5-8251-B86B438440C7}" dt="2018-05-22T00:51:01.078" v="826" actId="1036"/>
        <pc:sldMkLst>
          <pc:docMk/>
          <pc:sldMk cId="3959004201" sldId="434"/>
        </pc:sldMkLst>
        <pc:spChg chg="mod">
          <ac:chgData name="PhD - Nguyen Tan Thai Hung" userId="9908c99e-2180-49a9-95ad-e14bf932f132" providerId="ADAL" clId="{D7FDC406-FE59-44A5-8251-B86B438440C7}" dt="2018-05-22T00:51:01.078" v="826" actId="1036"/>
          <ac:spMkLst>
            <pc:docMk/>
            <pc:sldMk cId="3959004201" sldId="434"/>
            <ac:spMk id="3" creationId="{04168ECE-E942-430D-A30B-53F161D8FB48}"/>
          </ac:spMkLst>
        </pc:spChg>
        <pc:spChg chg="add mod">
          <ac:chgData name="PhD - Nguyen Tan Thai Hung" userId="9908c99e-2180-49a9-95ad-e14bf932f132" providerId="ADAL" clId="{D7FDC406-FE59-44A5-8251-B86B438440C7}" dt="2018-05-22T00:50:54.749" v="823" actId="1076"/>
          <ac:spMkLst>
            <pc:docMk/>
            <pc:sldMk cId="3959004201" sldId="434"/>
            <ac:spMk id="6" creationId="{DEEB080D-AE8A-47CD-AADE-B562319EF793}"/>
          </ac:spMkLst>
        </pc:spChg>
        <pc:spChg chg="add del mod">
          <ac:chgData name="PhD - Nguyen Tan Thai Hung" userId="9908c99e-2180-49a9-95ad-e14bf932f132" providerId="ADAL" clId="{D7FDC406-FE59-44A5-8251-B86B438440C7}" dt="2018-05-17T02:17:10.083" v="369" actId="478"/>
          <ac:spMkLst>
            <pc:docMk/>
            <pc:sldMk cId="3959004201" sldId="434"/>
            <ac:spMk id="6" creationId="{186A591C-85EE-41D1-B63C-66A4B5CAB35E}"/>
          </ac:spMkLst>
        </pc:spChg>
        <pc:spChg chg="mod">
          <ac:chgData name="PhD - Nguyen Tan Thai Hung" userId="9908c99e-2180-49a9-95ad-e14bf932f132" providerId="ADAL" clId="{D7FDC406-FE59-44A5-8251-B86B438440C7}" dt="2018-05-17T02:17:20.598" v="373" actId="1076"/>
          <ac:spMkLst>
            <pc:docMk/>
            <pc:sldMk cId="3959004201" sldId="434"/>
            <ac:spMk id="7" creationId="{8A625B1D-F82B-436F-8784-CBAB4671C846}"/>
          </ac:spMkLst>
        </pc:spChg>
        <pc:spChg chg="del mod">
          <ac:chgData name="PhD - Nguyen Tan Thai Hung" userId="9908c99e-2180-49a9-95ad-e14bf932f132" providerId="ADAL" clId="{D7FDC406-FE59-44A5-8251-B86B438440C7}" dt="2018-05-17T01:46:21.617" v="360" actId="478"/>
          <ac:spMkLst>
            <pc:docMk/>
            <pc:sldMk cId="3959004201" sldId="434"/>
            <ac:spMk id="9" creationId="{BAEDF59B-BB9C-415C-9283-ED6FD7F54179}"/>
          </ac:spMkLst>
        </pc:spChg>
      </pc:sldChg>
      <pc:sldChg chg="addSp modSp modAnim">
        <pc:chgData name="PhD - Nguyen Tan Thai Hung" userId="9908c99e-2180-49a9-95ad-e14bf932f132" providerId="ADAL" clId="{D7FDC406-FE59-44A5-8251-B86B438440C7}" dt="2018-05-17T08:25:03.777" v="745" actId="1076"/>
        <pc:sldMkLst>
          <pc:docMk/>
          <pc:sldMk cId="3481463293" sldId="455"/>
        </pc:sldMkLst>
        <pc:spChg chg="mod">
          <ac:chgData name="PhD - Nguyen Tan Thai Hung" userId="9908c99e-2180-49a9-95ad-e14bf932f132" providerId="ADAL" clId="{D7FDC406-FE59-44A5-8251-B86B438440C7}" dt="2018-05-17T08:23:30.875" v="740" actId="1076"/>
          <ac:spMkLst>
            <pc:docMk/>
            <pc:sldMk cId="3481463293" sldId="455"/>
            <ac:spMk id="2" creationId="{CA3B2020-F0EB-4BEC-8A9E-7A59FBFFC258}"/>
          </ac:spMkLst>
        </pc:spChg>
        <pc:spChg chg="add mod">
          <ac:chgData name="PhD - Nguyen Tan Thai Hung" userId="9908c99e-2180-49a9-95ad-e14bf932f132" providerId="ADAL" clId="{D7FDC406-FE59-44A5-8251-B86B438440C7}" dt="2018-05-17T08:22:10.751" v="737" actId="1076"/>
          <ac:spMkLst>
            <pc:docMk/>
            <pc:sldMk cId="3481463293" sldId="455"/>
            <ac:spMk id="3" creationId="{885D3036-5A41-4640-88AA-E423FE3E26AB}"/>
          </ac:spMkLst>
        </pc:spChg>
        <pc:graphicFrameChg chg="mod">
          <ac:chgData name="PhD - Nguyen Tan Thai Hung" userId="9908c99e-2180-49a9-95ad-e14bf932f132" providerId="ADAL" clId="{D7FDC406-FE59-44A5-8251-B86B438440C7}" dt="2018-05-17T08:21:32.741" v="645" actId="14100"/>
          <ac:graphicFrameMkLst>
            <pc:docMk/>
            <pc:sldMk cId="3481463293" sldId="455"/>
            <ac:graphicFrameMk id="6" creationId="{2150FEB5-90EF-4449-AB1A-2FC9E3FEA0DD}"/>
          </ac:graphicFrameMkLst>
        </pc:graphicFrameChg>
      </pc:sldChg>
      <pc:sldChg chg="addSp modSp">
        <pc:chgData name="PhD - Nguyen Tan Thai Hung" userId="9908c99e-2180-49a9-95ad-e14bf932f132" providerId="ADAL" clId="{D7FDC406-FE59-44A5-8251-B86B438440C7}" dt="2018-05-17T08:20:48.780" v="644" actId="1076"/>
        <pc:sldMkLst>
          <pc:docMk/>
          <pc:sldMk cId="665988408" sldId="482"/>
        </pc:sldMkLst>
        <pc:spChg chg="add mod">
          <ac:chgData name="PhD - Nguyen Tan Thai Hung" userId="9908c99e-2180-49a9-95ad-e14bf932f132" providerId="ADAL" clId="{D7FDC406-FE59-44A5-8251-B86B438440C7}" dt="2018-05-17T08:19:56.875" v="568" actId="20577"/>
          <ac:spMkLst>
            <pc:docMk/>
            <pc:sldMk cId="665988408" sldId="482"/>
            <ac:spMk id="3" creationId="{F84B9F0A-ECCD-4D2D-A180-CB0155071652}"/>
          </ac:spMkLst>
        </pc:spChg>
        <pc:spChg chg="add mod">
          <ac:chgData name="PhD - Nguyen Tan Thai Hung" userId="9908c99e-2180-49a9-95ad-e14bf932f132" providerId="ADAL" clId="{D7FDC406-FE59-44A5-8251-B86B438440C7}" dt="2018-05-17T08:20:48.780" v="644" actId="1076"/>
          <ac:spMkLst>
            <pc:docMk/>
            <pc:sldMk cId="665988408" sldId="482"/>
            <ac:spMk id="6" creationId="{3C60F546-72C7-44E9-B497-B24E0408A90B}"/>
          </ac:spMkLst>
        </pc:spChg>
        <pc:spChg chg="add mod">
          <ac:chgData name="PhD - Nguyen Tan Thai Hung" userId="9908c99e-2180-49a9-95ad-e14bf932f132" providerId="ADAL" clId="{D7FDC406-FE59-44A5-8251-B86B438440C7}" dt="2018-05-17T08:20:42.294" v="643" actId="20577"/>
          <ac:spMkLst>
            <pc:docMk/>
            <pc:sldMk cId="665988408" sldId="482"/>
            <ac:spMk id="7" creationId="{3284EE39-7125-44FA-82AF-0CBA20813172}"/>
          </ac:spMkLst>
        </pc:spChg>
      </pc:sldChg>
      <pc:sldChg chg="add">
        <pc:chgData name="PhD - Nguyen Tan Thai Hung" userId="9908c99e-2180-49a9-95ad-e14bf932f132" providerId="ADAL" clId="{D7FDC406-FE59-44A5-8251-B86B438440C7}" dt="2018-05-15T09:07:40.005" v="55" actId="14100"/>
        <pc:sldMkLst>
          <pc:docMk/>
          <pc:sldMk cId="986142745" sldId="491"/>
        </pc:sldMkLst>
      </pc:sldChg>
      <pc:sldChg chg="modNotesTx">
        <pc:chgData name="PhD - Nguyen Tan Thai Hung" userId="9908c99e-2180-49a9-95ad-e14bf932f132" providerId="ADAL" clId="{D7FDC406-FE59-44A5-8251-B86B438440C7}" dt="2018-05-17T02:26:53.982" v="549" actId="20577"/>
        <pc:sldMkLst>
          <pc:docMk/>
          <pc:sldMk cId="2392712348" sldId="493"/>
        </pc:sldMkLst>
      </pc:sldChg>
      <pc:sldChg chg="modSp">
        <pc:chgData name="PhD - Nguyen Tan Thai Hung" userId="9908c99e-2180-49a9-95ad-e14bf932f132" providerId="ADAL" clId="{D7FDC406-FE59-44A5-8251-B86B438440C7}" dt="2018-05-22T00:52:34.443" v="876" actId="1035"/>
        <pc:sldMkLst>
          <pc:docMk/>
          <pc:sldMk cId="1817464858" sldId="494"/>
        </pc:sldMkLst>
        <pc:spChg chg="mod">
          <ac:chgData name="PhD - Nguyen Tan Thai Hung" userId="9908c99e-2180-49a9-95ad-e14bf932f132" providerId="ADAL" clId="{D7FDC406-FE59-44A5-8251-B86B438440C7}" dt="2018-05-22T00:52:27.590" v="858" actId="1076"/>
          <ac:spMkLst>
            <pc:docMk/>
            <pc:sldMk cId="1817464858" sldId="494"/>
            <ac:spMk id="2" creationId="{00000000-0000-0000-0000-000000000000}"/>
          </ac:spMkLst>
        </pc:spChg>
        <pc:spChg chg="mod">
          <ac:chgData name="PhD - Nguyen Tan Thai Hung" userId="9908c99e-2180-49a9-95ad-e14bf932f132" providerId="ADAL" clId="{D7FDC406-FE59-44A5-8251-B86B438440C7}" dt="2018-05-22T00:52:20.734" v="856" actId="1035"/>
          <ac:spMkLst>
            <pc:docMk/>
            <pc:sldMk cId="1817464858" sldId="494"/>
            <ac:spMk id="5" creationId="{00000000-0000-0000-0000-000000000000}"/>
          </ac:spMkLst>
        </pc:spChg>
        <pc:spChg chg="mod">
          <ac:chgData name="PhD - Nguyen Tan Thai Hung" userId="9908c99e-2180-49a9-95ad-e14bf932f132" providerId="ADAL" clId="{D7FDC406-FE59-44A5-8251-B86B438440C7}" dt="2018-05-22T00:52:34.443" v="876" actId="1035"/>
          <ac:spMkLst>
            <pc:docMk/>
            <pc:sldMk cId="1817464858" sldId="494"/>
            <ac:spMk id="7" creationId="{00000000-0000-0000-0000-000000000000}"/>
          </ac:spMkLst>
        </pc:spChg>
        <pc:spChg chg="mod">
          <ac:chgData name="PhD - Nguyen Tan Thai Hung" userId="9908c99e-2180-49a9-95ad-e14bf932f132" providerId="ADAL" clId="{D7FDC406-FE59-44A5-8251-B86B438440C7}" dt="2018-05-22T00:52:34.443" v="876" actId="1035"/>
          <ac:spMkLst>
            <pc:docMk/>
            <pc:sldMk cId="1817464858" sldId="494"/>
            <ac:spMk id="10" creationId="{00000000-0000-0000-0000-000000000000}"/>
          </ac:spMkLst>
        </pc:spChg>
        <pc:graphicFrameChg chg="mod">
          <ac:chgData name="PhD - Nguyen Tan Thai Hung" userId="9908c99e-2180-49a9-95ad-e14bf932f132" providerId="ADAL" clId="{D7FDC406-FE59-44A5-8251-B86B438440C7}" dt="2018-05-22T00:52:34.443" v="876" actId="1035"/>
          <ac:graphicFrameMkLst>
            <pc:docMk/>
            <pc:sldMk cId="1817464858" sldId="494"/>
            <ac:graphicFrameMk id="8" creationId="{00000000-0000-0000-0000-000000000000}"/>
          </ac:graphicFrameMkLst>
        </pc:graphicFrameChg>
        <pc:picChg chg="mod">
          <ac:chgData name="PhD - Nguyen Tan Thai Hung" userId="9908c99e-2180-49a9-95ad-e14bf932f132" providerId="ADAL" clId="{D7FDC406-FE59-44A5-8251-B86B438440C7}" dt="2018-05-22T00:52:34.443" v="876" actId="1035"/>
          <ac:picMkLst>
            <pc:docMk/>
            <pc:sldMk cId="1817464858" sldId="494"/>
            <ac:picMk id="6" creationId="{00000000-0000-0000-0000-000000000000}"/>
          </ac:picMkLst>
        </pc:picChg>
      </pc:sldChg>
      <pc:sldChg chg="addSp modSp">
        <pc:chgData name="PhD - Nguyen Tan Thai Hung" userId="9908c99e-2180-49a9-95ad-e14bf932f132" providerId="ADAL" clId="{D7FDC406-FE59-44A5-8251-B86B438440C7}" dt="2018-05-22T00:54:30.197" v="937" actId="1036"/>
        <pc:sldMkLst>
          <pc:docMk/>
          <pc:sldMk cId="2033275163" sldId="495"/>
        </pc:sldMkLst>
        <pc:spChg chg="add mod">
          <ac:chgData name="PhD - Nguyen Tan Thai Hung" userId="9908c99e-2180-49a9-95ad-e14bf932f132" providerId="ADAL" clId="{D7FDC406-FE59-44A5-8251-B86B438440C7}" dt="2018-05-22T00:54:30.197" v="937" actId="1036"/>
          <ac:spMkLst>
            <pc:docMk/>
            <pc:sldMk cId="2033275163" sldId="495"/>
            <ac:spMk id="3" creationId="{E5E9135E-146D-475F-B5C1-467B6F1CFD8A}"/>
          </ac:spMkLst>
        </pc:spChg>
      </pc:sldChg>
      <pc:sldChg chg="addSp modSp">
        <pc:chgData name="PhD - Nguyen Tan Thai Hung" userId="9908c99e-2180-49a9-95ad-e14bf932f132" providerId="ADAL" clId="{D7FDC406-FE59-44A5-8251-B86B438440C7}" dt="2018-05-21T05:58:47.568" v="786" actId="1076"/>
        <pc:sldMkLst>
          <pc:docMk/>
          <pc:sldMk cId="1735570456" sldId="496"/>
        </pc:sldMkLst>
        <pc:spChg chg="add mod">
          <ac:chgData name="PhD - Nguyen Tan Thai Hung" userId="9908c99e-2180-49a9-95ad-e14bf932f132" providerId="ADAL" clId="{D7FDC406-FE59-44A5-8251-B86B438440C7}" dt="2018-05-21T05:58:47.568" v="786" actId="1076"/>
          <ac:spMkLst>
            <pc:docMk/>
            <pc:sldMk cId="1735570456" sldId="496"/>
            <ac:spMk id="3" creationId="{122D089E-01BD-4404-A866-4C63E2011732}"/>
          </ac:spMkLst>
        </pc:spChg>
      </pc:sldChg>
      <pc:sldChg chg="modSp">
        <pc:chgData name="PhD - Nguyen Tan Thai Hung" userId="9908c99e-2180-49a9-95ad-e14bf932f132" providerId="ADAL" clId="{D7FDC406-FE59-44A5-8251-B86B438440C7}" dt="2018-05-17T01:43:17.958" v="351" actId="20577"/>
        <pc:sldMkLst>
          <pc:docMk/>
          <pc:sldMk cId="150247875" sldId="497"/>
        </pc:sldMkLst>
        <pc:spChg chg="mod">
          <ac:chgData name="PhD - Nguyen Tan Thai Hung" userId="9908c99e-2180-49a9-95ad-e14bf932f132" providerId="ADAL" clId="{D7FDC406-FE59-44A5-8251-B86B438440C7}" dt="2018-05-17T01:43:17.958" v="351" actId="20577"/>
          <ac:spMkLst>
            <pc:docMk/>
            <pc:sldMk cId="150247875" sldId="497"/>
            <ac:spMk id="5" creationId="{198F5BCD-E96C-4C20-8836-2CFF3EDCEE69}"/>
          </ac:spMkLst>
        </pc:spChg>
      </pc:sldChg>
      <pc:sldChg chg="addSp modSp">
        <pc:chgData name="PhD - Nguyen Tan Thai Hung" userId="9908c99e-2180-49a9-95ad-e14bf932f132" providerId="ADAL" clId="{D7FDC406-FE59-44A5-8251-B86B438440C7}" dt="2018-05-22T01:04:56.971" v="1134" actId="20577"/>
        <pc:sldMkLst>
          <pc:docMk/>
          <pc:sldMk cId="455162551" sldId="498"/>
        </pc:sldMkLst>
        <pc:spChg chg="add mod">
          <ac:chgData name="PhD - Nguyen Tan Thai Hung" userId="9908c99e-2180-49a9-95ad-e14bf932f132" providerId="ADAL" clId="{D7FDC406-FE59-44A5-8251-B86B438440C7}" dt="2018-05-22T01:04:56.971" v="1134" actId="20577"/>
          <ac:spMkLst>
            <pc:docMk/>
            <pc:sldMk cId="455162551" sldId="498"/>
            <ac:spMk id="2" creationId="{214A63CD-B104-4458-B435-65C80AF7687B}"/>
          </ac:spMkLst>
        </pc:spChg>
        <pc:spChg chg="mod">
          <ac:chgData name="PhD - Nguyen Tan Thai Hung" userId="9908c99e-2180-49a9-95ad-e14bf932f132" providerId="ADAL" clId="{D7FDC406-FE59-44A5-8251-B86B438440C7}" dt="2018-05-22T00:56:56.010" v="939" actId="1076"/>
          <ac:spMkLst>
            <pc:docMk/>
            <pc:sldMk cId="455162551" sldId="498"/>
            <ac:spMk id="4" creationId="{1FFAEDAF-AA6E-4550-AEAC-D1167CB3C39B}"/>
          </ac:spMkLst>
        </pc:spChg>
        <pc:spChg chg="mod">
          <ac:chgData name="PhD - Nguyen Tan Thai Hung" userId="9908c99e-2180-49a9-95ad-e14bf932f132" providerId="ADAL" clId="{D7FDC406-FE59-44A5-8251-B86B438440C7}" dt="2018-05-22T00:56:59.319" v="941" actId="1076"/>
          <ac:spMkLst>
            <pc:docMk/>
            <pc:sldMk cId="455162551" sldId="498"/>
            <ac:spMk id="5" creationId="{44DF313C-4F3B-4034-8513-B912E6334187}"/>
          </ac:spMkLst>
        </pc:spChg>
        <pc:spChg chg="mod">
          <ac:chgData name="PhD - Nguyen Tan Thai Hung" userId="9908c99e-2180-49a9-95ad-e14bf932f132" providerId="ADAL" clId="{D7FDC406-FE59-44A5-8251-B86B438440C7}" dt="2018-05-22T00:59:44.299" v="1133" actId="1035"/>
          <ac:spMkLst>
            <pc:docMk/>
            <pc:sldMk cId="455162551" sldId="498"/>
            <ac:spMk id="6" creationId="{36BCBECA-0885-468F-A817-83645ED891AC}"/>
          </ac:spMkLst>
        </pc:spChg>
        <pc:spChg chg="mod">
          <ac:chgData name="PhD - Nguyen Tan Thai Hung" userId="9908c99e-2180-49a9-95ad-e14bf932f132" providerId="ADAL" clId="{D7FDC406-FE59-44A5-8251-B86B438440C7}" dt="2018-05-22T00:59:44.299" v="1133" actId="1035"/>
          <ac:spMkLst>
            <pc:docMk/>
            <pc:sldMk cId="455162551" sldId="498"/>
            <ac:spMk id="8" creationId="{B2A177D9-8EC3-42FB-9D96-8CF50BDB4A46}"/>
          </ac:spMkLst>
        </pc:spChg>
        <pc:picChg chg="mod">
          <ac:chgData name="PhD - Nguyen Tan Thai Hung" userId="9908c99e-2180-49a9-95ad-e14bf932f132" providerId="ADAL" clId="{D7FDC406-FE59-44A5-8251-B86B438440C7}" dt="2018-05-22T00:59:44.299" v="1133" actId="1035"/>
          <ac:picMkLst>
            <pc:docMk/>
            <pc:sldMk cId="455162551" sldId="498"/>
            <ac:picMk id="14" creationId="{6725E125-17CD-412D-B26F-8ADD73BDDE1B}"/>
          </ac:picMkLst>
        </pc:picChg>
        <pc:picChg chg="mod">
          <ac:chgData name="PhD - Nguyen Tan Thai Hung" userId="9908c99e-2180-49a9-95ad-e14bf932f132" providerId="ADAL" clId="{D7FDC406-FE59-44A5-8251-B86B438440C7}" dt="2018-05-22T00:57:23.675" v="990" actId="1035"/>
          <ac:picMkLst>
            <pc:docMk/>
            <pc:sldMk cId="455162551" sldId="498"/>
            <ac:picMk id="19" creationId="{DAF3A915-15D0-4241-AF8C-9CDF283714FC}"/>
          </ac:picMkLst>
        </pc:picChg>
        <pc:picChg chg="mod">
          <ac:chgData name="PhD - Nguyen Tan Thai Hung" userId="9908c99e-2180-49a9-95ad-e14bf932f132" providerId="ADAL" clId="{D7FDC406-FE59-44A5-8251-B86B438440C7}" dt="2018-05-22T00:59:44.299" v="1133" actId="1035"/>
          <ac:picMkLst>
            <pc:docMk/>
            <pc:sldMk cId="455162551" sldId="498"/>
            <ac:picMk id="28" creationId="{F1DE11CB-B636-43AE-B78C-AA277F8A0C00}"/>
          </ac:picMkLst>
        </pc:picChg>
      </pc:sldChg>
      <pc:sldChg chg="modSp">
        <pc:chgData name="PhD - Nguyen Tan Thai Hung" userId="9908c99e-2180-49a9-95ad-e14bf932f132" providerId="ADAL" clId="{D7FDC406-FE59-44A5-8251-B86B438440C7}" dt="2018-05-17T01:00:25.519" v="139" actId="1036"/>
        <pc:sldMkLst>
          <pc:docMk/>
          <pc:sldMk cId="3725191554" sldId="501"/>
        </pc:sldMkLst>
        <pc:spChg chg="mod">
          <ac:chgData name="PhD - Nguyen Tan Thai Hung" userId="9908c99e-2180-49a9-95ad-e14bf932f132" providerId="ADAL" clId="{D7FDC406-FE59-44A5-8251-B86B438440C7}" dt="2018-05-17T01:00:22.203" v="138" actId="20577"/>
          <ac:spMkLst>
            <pc:docMk/>
            <pc:sldMk cId="3725191554" sldId="501"/>
            <ac:spMk id="2" creationId="{1A74E65B-B712-4004-AE28-E5526246DCA8}"/>
          </ac:spMkLst>
        </pc:spChg>
        <pc:graphicFrameChg chg="mod">
          <ac:chgData name="PhD - Nguyen Tan Thai Hung" userId="9908c99e-2180-49a9-95ad-e14bf932f132" providerId="ADAL" clId="{D7FDC406-FE59-44A5-8251-B86B438440C7}" dt="2018-05-17T01:00:25.519" v="139" actId="1036"/>
          <ac:graphicFrameMkLst>
            <pc:docMk/>
            <pc:sldMk cId="3725191554" sldId="501"/>
            <ac:graphicFrameMk id="5" creationId="{09048AA3-AC97-46CE-BF9E-644DCFEF5E1E}"/>
          </ac:graphicFrameMkLst>
        </pc:graphicFrameChg>
      </pc:sldChg>
      <pc:sldChg chg="modSp">
        <pc:chgData name="PhD - Nguyen Tan Thai Hung" userId="9908c99e-2180-49a9-95ad-e14bf932f132" providerId="ADAL" clId="{D7FDC406-FE59-44A5-8251-B86B438440C7}" dt="2018-05-17T02:22:26.005" v="375" actId="1076"/>
        <pc:sldMkLst>
          <pc:docMk/>
          <pc:sldMk cId="2114041149" sldId="502"/>
        </pc:sldMkLst>
        <pc:spChg chg="mod">
          <ac:chgData name="PhD - Nguyen Tan Thai Hung" userId="9908c99e-2180-49a9-95ad-e14bf932f132" providerId="ADAL" clId="{D7FDC406-FE59-44A5-8251-B86B438440C7}" dt="2018-05-17T02:22:12.917" v="374" actId="14100"/>
          <ac:spMkLst>
            <pc:docMk/>
            <pc:sldMk cId="2114041149" sldId="502"/>
            <ac:spMk id="5" creationId="{E815303F-FCB6-48F3-9ECE-12553B8AE176}"/>
          </ac:spMkLst>
        </pc:spChg>
        <pc:spChg chg="mod">
          <ac:chgData name="PhD - Nguyen Tan Thai Hung" userId="9908c99e-2180-49a9-95ad-e14bf932f132" providerId="ADAL" clId="{D7FDC406-FE59-44A5-8251-B86B438440C7}" dt="2018-05-17T02:22:26.005" v="375" actId="1076"/>
          <ac:spMkLst>
            <pc:docMk/>
            <pc:sldMk cId="2114041149" sldId="502"/>
            <ac:spMk id="7" creationId="{619401DA-D6D7-4F4C-9D61-CCC221A96504}"/>
          </ac:spMkLst>
        </pc:spChg>
      </pc:sldChg>
      <pc:sldChg chg="modSp">
        <pc:chgData name="PhD - Nguyen Tan Thai Hung" userId="9908c99e-2180-49a9-95ad-e14bf932f132" providerId="ADAL" clId="{D7FDC406-FE59-44A5-8251-B86B438440C7}" dt="2018-05-15T09:18:12.961" v="90" actId="14100"/>
        <pc:sldMkLst>
          <pc:docMk/>
          <pc:sldMk cId="3248390897" sldId="503"/>
        </pc:sldMkLst>
        <pc:picChg chg="mod">
          <ac:chgData name="PhD - Nguyen Tan Thai Hung" userId="9908c99e-2180-49a9-95ad-e14bf932f132" providerId="ADAL" clId="{D7FDC406-FE59-44A5-8251-B86B438440C7}" dt="2018-05-15T09:18:12.961" v="90" actId="14100"/>
          <ac:picMkLst>
            <pc:docMk/>
            <pc:sldMk cId="3248390897" sldId="503"/>
            <ac:picMk id="7" creationId="{CEB2748D-F7D0-48F2-BEA7-2AC8791008A8}"/>
          </ac:picMkLst>
        </pc:picChg>
      </pc:sldChg>
      <pc:sldChg chg="addSp delSp modSp modAnim">
        <pc:chgData name="PhD - Nguyen Tan Thai Hung" userId="9908c99e-2180-49a9-95ad-e14bf932f132" providerId="ADAL" clId="{D7FDC406-FE59-44A5-8251-B86B438440C7}" dt="2018-05-17T01:42:39.980" v="350" actId="478"/>
        <pc:sldMkLst>
          <pc:docMk/>
          <pc:sldMk cId="2873146459" sldId="504"/>
        </pc:sldMkLst>
        <pc:spChg chg="add mod">
          <ac:chgData name="PhD - Nguyen Tan Thai Hung" userId="9908c99e-2180-49a9-95ad-e14bf932f132" providerId="ADAL" clId="{D7FDC406-FE59-44A5-8251-B86B438440C7}" dt="2018-05-15T09:05:06.051" v="53" actId="207"/>
          <ac:spMkLst>
            <pc:docMk/>
            <pc:sldMk cId="2873146459" sldId="504"/>
            <ac:spMk id="3" creationId="{2C85BDE4-3292-451C-A403-EF1A0992FE0E}"/>
          </ac:spMkLst>
        </pc:spChg>
        <pc:spChg chg="del mod">
          <ac:chgData name="PhD - Nguyen Tan Thai Hung" userId="9908c99e-2180-49a9-95ad-e14bf932f132" providerId="ADAL" clId="{D7FDC406-FE59-44A5-8251-B86B438440C7}" dt="2018-05-17T01:42:39.980" v="350" actId="478"/>
          <ac:spMkLst>
            <pc:docMk/>
            <pc:sldMk cId="2873146459" sldId="504"/>
            <ac:spMk id="5" creationId="{542954CA-844D-4ADB-B2CB-06886DF39137}"/>
          </ac:spMkLst>
        </pc:spChg>
        <pc:spChg chg="mod">
          <ac:chgData name="PhD - Nguyen Tan Thai Hung" userId="9908c99e-2180-49a9-95ad-e14bf932f132" providerId="ADAL" clId="{D7FDC406-FE59-44A5-8251-B86B438440C7}" dt="2018-05-17T00:59:12.895" v="107" actId="20577"/>
          <ac:spMkLst>
            <pc:docMk/>
            <pc:sldMk cId="2873146459" sldId="504"/>
            <ac:spMk id="6" creationId="{52EEF223-BAE9-4DA9-856F-789A8F9651CB}"/>
          </ac:spMkLst>
        </pc:spChg>
      </pc:sldChg>
      <pc:sldChg chg="modSp">
        <pc:chgData name="PhD - Nguyen Tan Thai Hung" userId="9908c99e-2180-49a9-95ad-e14bf932f132" providerId="ADAL" clId="{D7FDC406-FE59-44A5-8251-B86B438440C7}" dt="2018-05-15T08:55:10.850" v="0" actId="20577"/>
        <pc:sldMkLst>
          <pc:docMk/>
          <pc:sldMk cId="553573743" sldId="505"/>
        </pc:sldMkLst>
        <pc:spChg chg="mod">
          <ac:chgData name="PhD - Nguyen Tan Thai Hung" userId="9908c99e-2180-49a9-95ad-e14bf932f132" providerId="ADAL" clId="{D7FDC406-FE59-44A5-8251-B86B438440C7}" dt="2018-05-15T08:55:10.850" v="0" actId="20577"/>
          <ac:spMkLst>
            <pc:docMk/>
            <pc:sldMk cId="553573743" sldId="505"/>
            <ac:spMk id="8" creationId="{9A06A1C4-F3F2-4408-9C32-97A232620D77}"/>
          </ac:spMkLst>
        </pc:spChg>
      </pc:sldChg>
      <pc:sldChg chg="modSp">
        <pc:chgData name="PhD - Nguyen Tan Thai Hung" userId="9908c99e-2180-49a9-95ad-e14bf932f132" providerId="ADAL" clId="{D7FDC406-FE59-44A5-8251-B86B438440C7}" dt="2018-05-15T09:14:47.547" v="62" actId="20577"/>
        <pc:sldMkLst>
          <pc:docMk/>
          <pc:sldMk cId="2116834062" sldId="507"/>
        </pc:sldMkLst>
        <pc:graphicFrameChg chg="mod">
          <ac:chgData name="PhD - Nguyen Tan Thai Hung" userId="9908c99e-2180-49a9-95ad-e14bf932f132" providerId="ADAL" clId="{D7FDC406-FE59-44A5-8251-B86B438440C7}" dt="2018-05-15T09:14:47.547" v="62" actId="20577"/>
          <ac:graphicFrameMkLst>
            <pc:docMk/>
            <pc:sldMk cId="2116834062" sldId="507"/>
            <ac:graphicFrameMk id="5" creationId="{5872804D-60F9-4974-BD52-EF24E2E1874D}"/>
          </ac:graphicFrameMkLst>
        </pc:graphicFrameChg>
      </pc:sldChg>
      <pc:sldChg chg="modSp">
        <pc:chgData name="PhD - Nguyen Tan Thai Hung" userId="9908c99e-2180-49a9-95ad-e14bf932f132" providerId="ADAL" clId="{D7FDC406-FE59-44A5-8251-B86B438440C7}" dt="2018-05-15T09:17:51.657" v="89" actId="1036"/>
        <pc:sldMkLst>
          <pc:docMk/>
          <pc:sldMk cId="3682909781" sldId="508"/>
        </pc:sldMkLst>
        <pc:spChg chg="mod">
          <ac:chgData name="PhD - Nguyen Tan Thai Hung" userId="9908c99e-2180-49a9-95ad-e14bf932f132" providerId="ADAL" clId="{D7FDC406-FE59-44A5-8251-B86B438440C7}" dt="2018-05-15T09:17:03.717" v="88" actId="20577"/>
          <ac:spMkLst>
            <pc:docMk/>
            <pc:sldMk cId="3682909781" sldId="508"/>
            <ac:spMk id="9" creationId="{27A9DACB-E385-4A2B-9599-2FD75DDF916C}"/>
          </ac:spMkLst>
        </pc:spChg>
        <pc:picChg chg="mod">
          <ac:chgData name="PhD - Nguyen Tan Thai Hung" userId="9908c99e-2180-49a9-95ad-e14bf932f132" providerId="ADAL" clId="{D7FDC406-FE59-44A5-8251-B86B438440C7}" dt="2018-05-15T09:17:51.657" v="89" actId="1036"/>
          <ac:picMkLst>
            <pc:docMk/>
            <pc:sldMk cId="3682909781" sldId="508"/>
            <ac:picMk id="7" creationId="{94DB1B8B-A209-47E7-817A-506C70A912E7}"/>
          </ac:picMkLst>
        </pc:picChg>
      </pc:sldChg>
      <pc:sldChg chg="addSp modSp">
        <pc:chgData name="PhD - Nguyen Tan Thai Hung" userId="9908c99e-2180-49a9-95ad-e14bf932f132" providerId="ADAL" clId="{D7FDC406-FE59-44A5-8251-B86B438440C7}" dt="2018-05-17T01:40:45.934" v="347" actId="20577"/>
        <pc:sldMkLst>
          <pc:docMk/>
          <pc:sldMk cId="2357396093" sldId="509"/>
        </pc:sldMkLst>
        <pc:spChg chg="add mod">
          <ac:chgData name="PhD - Nguyen Tan Thai Hung" userId="9908c99e-2180-49a9-95ad-e14bf932f132" providerId="ADAL" clId="{D7FDC406-FE59-44A5-8251-B86B438440C7}" dt="2018-05-17T01:40:45.934" v="347" actId="20577"/>
          <ac:spMkLst>
            <pc:docMk/>
            <pc:sldMk cId="2357396093" sldId="509"/>
            <ac:spMk id="6" creationId="{7164CF4D-0044-4FC1-B46D-A9CC0DE85E5A}"/>
          </ac:spMkLst>
        </pc:spChg>
        <pc:graphicFrameChg chg="mod">
          <ac:chgData name="PhD - Nguyen Tan Thai Hung" userId="9908c99e-2180-49a9-95ad-e14bf932f132" providerId="ADAL" clId="{D7FDC406-FE59-44A5-8251-B86B438440C7}" dt="2018-05-17T01:39:30.694" v="218" actId="14100"/>
          <ac:graphicFrameMkLst>
            <pc:docMk/>
            <pc:sldMk cId="2357396093" sldId="509"/>
            <ac:graphicFrameMk id="5" creationId="{1CA0ACC1-FDBD-4F67-9002-2DCD3FA0D4DD}"/>
          </ac:graphicFrameMkLst>
        </pc:graphicFrameChg>
      </pc:sldChg>
      <pc:sldChg chg="modSp">
        <pc:chgData name="PhD - Nguyen Tan Thai Hung" userId="9908c99e-2180-49a9-95ad-e14bf932f132" providerId="ADAL" clId="{D7FDC406-FE59-44A5-8251-B86B438440C7}" dt="2018-05-22T00:49:02.462" v="788" actId="1035"/>
        <pc:sldMkLst>
          <pc:docMk/>
          <pc:sldMk cId="3111523868" sldId="511"/>
        </pc:sldMkLst>
        <pc:spChg chg="mod">
          <ac:chgData name="PhD - Nguyen Tan Thai Hung" userId="9908c99e-2180-49a9-95ad-e14bf932f132" providerId="ADAL" clId="{D7FDC406-FE59-44A5-8251-B86B438440C7}" dt="2018-05-15T09:00:56.466" v="3" actId="20577"/>
          <ac:spMkLst>
            <pc:docMk/>
            <pc:sldMk cId="3111523868" sldId="511"/>
            <ac:spMk id="2" creationId="{53E389C1-2BAE-4863-A422-BA8B720B3E65}"/>
          </ac:spMkLst>
        </pc:spChg>
        <pc:picChg chg="mod">
          <ac:chgData name="PhD - Nguyen Tan Thai Hung" userId="9908c99e-2180-49a9-95ad-e14bf932f132" providerId="ADAL" clId="{D7FDC406-FE59-44A5-8251-B86B438440C7}" dt="2018-05-22T00:49:02.462" v="788" actId="1035"/>
          <ac:picMkLst>
            <pc:docMk/>
            <pc:sldMk cId="3111523868" sldId="511"/>
            <ac:picMk id="5" creationId="{86CDF497-FFC3-4D94-A682-9CD8430625D0}"/>
          </ac:picMkLst>
        </pc:picChg>
      </pc:sldChg>
      <pc:sldChg chg="delSp">
        <pc:chgData name="PhD - Nguyen Tan Thai Hung" userId="9908c99e-2180-49a9-95ad-e14bf932f132" providerId="ADAL" clId="{D7FDC406-FE59-44A5-8251-B86B438440C7}" dt="2018-05-17T01:43:28.034" v="352" actId="478"/>
        <pc:sldMkLst>
          <pc:docMk/>
          <pc:sldMk cId="1403562900" sldId="512"/>
        </pc:sldMkLst>
        <pc:spChg chg="del">
          <ac:chgData name="PhD - Nguyen Tan Thai Hung" userId="9908c99e-2180-49a9-95ad-e14bf932f132" providerId="ADAL" clId="{D7FDC406-FE59-44A5-8251-B86B438440C7}" dt="2018-05-17T01:43:28.034" v="352" actId="478"/>
          <ac:spMkLst>
            <pc:docMk/>
            <pc:sldMk cId="1403562900" sldId="512"/>
            <ac:spMk id="7" creationId="{197FBA26-1116-49FB-9C32-9374734D82CC}"/>
          </ac:spMkLst>
        </pc:spChg>
      </pc:sldChg>
      <pc:sldChg chg="addSp delSp modSp">
        <pc:chgData name="PhD - Nguyen Tan Thai Hung" userId="9908c99e-2180-49a9-95ad-e14bf932f132" providerId="ADAL" clId="{D7FDC406-FE59-44A5-8251-B86B438440C7}" dt="2018-05-17T02:23:48.951" v="389" actId="20577"/>
        <pc:sldMkLst>
          <pc:docMk/>
          <pc:sldMk cId="3700790106" sldId="513"/>
        </pc:sldMkLst>
        <pc:spChg chg="del">
          <ac:chgData name="PhD - Nguyen Tan Thai Hung" userId="9908c99e-2180-49a9-95ad-e14bf932f132" providerId="ADAL" clId="{D7FDC406-FE59-44A5-8251-B86B438440C7}" dt="2018-05-17T01:39:52.812" v="219" actId="478"/>
          <ac:spMkLst>
            <pc:docMk/>
            <pc:sldMk cId="3700790106" sldId="513"/>
            <ac:spMk id="6" creationId="{9D0BA437-DBBB-41F6-99C4-53E0840D440F}"/>
          </ac:spMkLst>
        </pc:spChg>
        <pc:spChg chg="del mod">
          <ac:chgData name="PhD - Nguyen Tan Thai Hung" userId="9908c99e-2180-49a9-95ad-e14bf932f132" providerId="ADAL" clId="{D7FDC406-FE59-44A5-8251-B86B438440C7}" dt="2018-05-17T01:39:52.812" v="219" actId="478"/>
          <ac:spMkLst>
            <pc:docMk/>
            <pc:sldMk cId="3700790106" sldId="513"/>
            <ac:spMk id="7" creationId="{9A80D0CD-EA22-4525-87B5-9C5E4ED56E74}"/>
          </ac:spMkLst>
        </pc:spChg>
        <pc:spChg chg="add del mod">
          <ac:chgData name="PhD - Nguyen Tan Thai Hung" userId="9908c99e-2180-49a9-95ad-e14bf932f132" providerId="ADAL" clId="{D7FDC406-FE59-44A5-8251-B86B438440C7}" dt="2018-05-17T01:40:54.311" v="348" actId="478"/>
          <ac:spMkLst>
            <pc:docMk/>
            <pc:sldMk cId="3700790106" sldId="513"/>
            <ac:spMk id="8" creationId="{2875ECF1-5314-4A36-9369-209E18CA5F85}"/>
          </ac:spMkLst>
        </pc:spChg>
        <pc:graphicFrameChg chg="mod">
          <ac:chgData name="PhD - Nguyen Tan Thai Hung" userId="9908c99e-2180-49a9-95ad-e14bf932f132" providerId="ADAL" clId="{D7FDC406-FE59-44A5-8251-B86B438440C7}" dt="2018-05-17T02:23:48.951" v="389" actId="20577"/>
          <ac:graphicFrameMkLst>
            <pc:docMk/>
            <pc:sldMk cId="3700790106" sldId="513"/>
            <ac:graphicFrameMk id="5" creationId="{1CA0ACC1-FDBD-4F67-9002-2DCD3FA0D4DD}"/>
          </ac:graphicFrameMkLst>
        </pc:graphicFrameChg>
      </pc:sldChg>
      <pc:sldChg chg="add ord setBg">
        <pc:chgData name="PhD - Nguyen Tan Thai Hung" userId="9908c99e-2180-49a9-95ad-e14bf932f132" providerId="ADAL" clId="{D7FDC406-FE59-44A5-8251-B86B438440C7}" dt="2018-05-15T09:08:49.295" v="58" actId="14100"/>
        <pc:sldMkLst>
          <pc:docMk/>
          <pc:sldMk cId="3556006940" sldId="514"/>
        </pc:sldMkLst>
      </pc:sldChg>
    </pc:docChg>
  </pc:docChgLst>
</pc:chgInfo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1.png"/><Relationship Id="rId1" Type="http://schemas.openxmlformats.org/officeDocument/2006/relationships/image" Target="../media/image40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8C7EB5-59A5-4398-A69F-65F474DC5E07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44D7018-7531-4A75-B593-84129A0F81B2}">
      <dgm:prSet custT="1"/>
      <dgm:spPr/>
      <dgm:t>
        <a:bodyPr/>
        <a:lstStyle/>
        <a:p>
          <a:pPr algn="l"/>
          <a:r>
            <a:rPr lang="en-US" sz="2400"/>
            <a:t>Better model performance</a:t>
          </a:r>
          <a:endParaRPr lang="en-US" sz="2400" dirty="0"/>
        </a:p>
      </dgm:t>
    </dgm:pt>
    <dgm:pt modelId="{FBAD56FF-BD95-4174-B585-70002ED59F4C}" type="parTrans" cxnId="{ABAD7DE4-78CC-4D2A-84DC-29C614548FBF}">
      <dgm:prSet/>
      <dgm:spPr/>
      <dgm:t>
        <a:bodyPr/>
        <a:lstStyle/>
        <a:p>
          <a:endParaRPr lang="en-US"/>
        </a:p>
      </dgm:t>
    </dgm:pt>
    <dgm:pt modelId="{013D09DE-4D1E-4355-92BE-84F417AC59A3}" type="sibTrans" cxnId="{ABAD7DE4-78CC-4D2A-84DC-29C614548FBF}">
      <dgm:prSet/>
      <dgm:spPr/>
      <dgm:t>
        <a:bodyPr/>
        <a:lstStyle/>
        <a:p>
          <a:endParaRPr lang="en-US"/>
        </a:p>
      </dgm:t>
    </dgm:pt>
    <dgm:pt modelId="{37A2944A-FBA4-46FB-8F1D-AAC75FF837A0}">
      <dgm:prSet/>
      <dgm:spPr/>
      <dgm:t>
        <a:bodyPr/>
        <a:lstStyle/>
        <a:p>
          <a:r>
            <a:rPr lang="en-US" dirty="0"/>
            <a:t>Replacement for linear regression</a:t>
          </a:r>
        </a:p>
      </dgm:t>
    </dgm:pt>
    <dgm:pt modelId="{F1492CB3-A73D-4502-9E49-6CB99EC9DB8D}" type="parTrans" cxnId="{3FA292AD-47FB-432F-BCA8-6562ADB46935}">
      <dgm:prSet/>
      <dgm:spPr/>
      <dgm:t>
        <a:bodyPr/>
        <a:lstStyle/>
        <a:p>
          <a:endParaRPr lang="en-US"/>
        </a:p>
      </dgm:t>
    </dgm:pt>
    <dgm:pt modelId="{0AE6A193-2F48-4581-B147-75774AEB6D07}" type="sibTrans" cxnId="{3FA292AD-47FB-432F-BCA8-6562ADB46935}">
      <dgm:prSet/>
      <dgm:spPr/>
      <dgm:t>
        <a:bodyPr/>
        <a:lstStyle/>
        <a:p>
          <a:endParaRPr lang="en-US"/>
        </a:p>
      </dgm:t>
    </dgm:pt>
    <dgm:pt modelId="{52EE1777-1CFD-43FA-A0DE-65774598E10F}">
      <dgm:prSet custT="1"/>
      <dgm:spPr/>
      <dgm:t>
        <a:bodyPr/>
        <a:lstStyle/>
        <a:p>
          <a:pPr algn="l"/>
          <a:r>
            <a:rPr lang="en-US" sz="2400" dirty="0"/>
            <a:t>Less water available in the catchment</a:t>
          </a:r>
        </a:p>
      </dgm:t>
    </dgm:pt>
    <dgm:pt modelId="{FEA81EB8-9D4F-4146-8802-20DEF28572FA}" type="parTrans" cxnId="{B41EBD1D-0D08-47D3-83D9-6BECD096B8DB}">
      <dgm:prSet/>
      <dgm:spPr/>
      <dgm:t>
        <a:bodyPr/>
        <a:lstStyle/>
        <a:p>
          <a:endParaRPr lang="en-US"/>
        </a:p>
      </dgm:t>
    </dgm:pt>
    <dgm:pt modelId="{15A3F0A8-B118-4B94-A7C0-83E14E534318}" type="sibTrans" cxnId="{B41EBD1D-0D08-47D3-83D9-6BECD096B8DB}">
      <dgm:prSet/>
      <dgm:spPr/>
      <dgm:t>
        <a:bodyPr/>
        <a:lstStyle/>
        <a:p>
          <a:endParaRPr lang="en-US"/>
        </a:p>
      </dgm:t>
    </dgm:pt>
    <dgm:pt modelId="{84838693-8C3C-4087-B937-180982E90A12}">
      <dgm:prSet/>
      <dgm:spPr/>
      <dgm:t>
        <a:bodyPr/>
        <a:lstStyle/>
        <a:p>
          <a:r>
            <a:rPr lang="en-US" dirty="0"/>
            <a:t>A more conservative policy for the </a:t>
          </a:r>
          <a:r>
            <a:rPr lang="en-US" dirty="0" err="1"/>
            <a:t>Bhumibol</a:t>
          </a:r>
          <a:endParaRPr lang="en-US" dirty="0"/>
        </a:p>
      </dgm:t>
    </dgm:pt>
    <dgm:pt modelId="{33FFE2AB-C267-4AE4-B27F-4283D5D4E1CB}" type="parTrans" cxnId="{26A12709-D2FE-4CCD-B23C-56BCF9D25C5B}">
      <dgm:prSet/>
      <dgm:spPr/>
      <dgm:t>
        <a:bodyPr/>
        <a:lstStyle/>
        <a:p>
          <a:endParaRPr lang="en-US"/>
        </a:p>
      </dgm:t>
    </dgm:pt>
    <dgm:pt modelId="{8B5724E6-3540-4789-8867-CE03937D5A49}" type="sibTrans" cxnId="{26A12709-D2FE-4CCD-B23C-56BCF9D25C5B}">
      <dgm:prSet/>
      <dgm:spPr/>
      <dgm:t>
        <a:bodyPr/>
        <a:lstStyle/>
        <a:p>
          <a:endParaRPr lang="en-US"/>
        </a:p>
      </dgm:t>
    </dgm:pt>
    <dgm:pt modelId="{E2C76309-2B18-477B-8417-60439A8E28FA}">
      <dgm:prSet custT="1"/>
      <dgm:spPr/>
      <dgm:t>
        <a:bodyPr/>
        <a:lstStyle/>
        <a:p>
          <a:pPr algn="l"/>
          <a:r>
            <a:rPr lang="en-US" sz="2400" dirty="0"/>
            <a:t>History of regime shifts</a:t>
          </a:r>
        </a:p>
      </dgm:t>
    </dgm:pt>
    <dgm:pt modelId="{E311FC92-1639-41A4-847D-D6B283529D5A}" type="parTrans" cxnId="{445AF9C2-AD4C-4D8E-A218-7607DE31473C}">
      <dgm:prSet/>
      <dgm:spPr/>
      <dgm:t>
        <a:bodyPr/>
        <a:lstStyle/>
        <a:p>
          <a:endParaRPr lang="en-US"/>
        </a:p>
      </dgm:t>
    </dgm:pt>
    <dgm:pt modelId="{1363004A-2EF6-49DA-ACD5-104F204F98EC}" type="sibTrans" cxnId="{445AF9C2-AD4C-4D8E-A218-7607DE31473C}">
      <dgm:prSet/>
      <dgm:spPr/>
      <dgm:t>
        <a:bodyPr/>
        <a:lstStyle/>
        <a:p>
          <a:endParaRPr lang="en-US"/>
        </a:p>
      </dgm:t>
    </dgm:pt>
    <dgm:pt modelId="{5D6935D5-645F-45AB-AD32-F3A60D37F302}">
      <dgm:prSet/>
      <dgm:spPr/>
      <dgm:t>
        <a:bodyPr/>
        <a:lstStyle/>
        <a:p>
          <a:r>
            <a:rPr lang="en-US" dirty="0"/>
            <a:t>Regional hydrological understanding (complementing the MADA)</a:t>
          </a:r>
        </a:p>
      </dgm:t>
    </dgm:pt>
    <dgm:pt modelId="{A7268F41-9A51-4527-9D44-03095A8F61B9}" type="parTrans" cxnId="{21617A7B-E0DC-40FC-8EC2-48C96D9BA8E3}">
      <dgm:prSet/>
      <dgm:spPr/>
      <dgm:t>
        <a:bodyPr/>
        <a:lstStyle/>
        <a:p>
          <a:endParaRPr lang="en-US"/>
        </a:p>
      </dgm:t>
    </dgm:pt>
    <dgm:pt modelId="{A1A27B65-09E1-47F8-BF91-CB3A220FF26F}" type="sibTrans" cxnId="{21617A7B-E0DC-40FC-8EC2-48C96D9BA8E3}">
      <dgm:prSet/>
      <dgm:spPr/>
      <dgm:t>
        <a:bodyPr/>
        <a:lstStyle/>
        <a:p>
          <a:endParaRPr lang="en-US"/>
        </a:p>
      </dgm:t>
    </dgm:pt>
    <dgm:pt modelId="{74CFCBAA-8B0A-4040-BD5E-8C1339D9485B}">
      <dgm:prSet custT="1"/>
      <dgm:spPr/>
      <dgm:t>
        <a:bodyPr/>
        <a:lstStyle/>
        <a:p>
          <a:pPr algn="l"/>
          <a:r>
            <a:rPr lang="en-US" sz="2400" dirty="0"/>
            <a:t>Stochastic streamflow generator with flow regime variable</a:t>
          </a:r>
        </a:p>
      </dgm:t>
    </dgm:pt>
    <dgm:pt modelId="{5ADDCAF7-EDCE-46B6-B367-2B8DF8BC2D80}" type="parTrans" cxnId="{72CADEF2-0D2E-446C-BD9C-44ED3FC3CBE3}">
      <dgm:prSet/>
      <dgm:spPr/>
      <dgm:t>
        <a:bodyPr/>
        <a:lstStyle/>
        <a:p>
          <a:endParaRPr lang="en-US"/>
        </a:p>
      </dgm:t>
    </dgm:pt>
    <dgm:pt modelId="{6B6D6C07-3497-48C2-8AC1-32141D39CAC7}" type="sibTrans" cxnId="{72CADEF2-0D2E-446C-BD9C-44ED3FC3CBE3}">
      <dgm:prSet/>
      <dgm:spPr/>
      <dgm:t>
        <a:bodyPr/>
        <a:lstStyle/>
        <a:p>
          <a:endParaRPr lang="en-US"/>
        </a:p>
      </dgm:t>
    </dgm:pt>
    <dgm:pt modelId="{8BD1C2C7-B2AF-45F1-B17A-FFDAA050218D}">
      <dgm:prSet/>
      <dgm:spPr/>
      <dgm:t>
        <a:bodyPr/>
        <a:lstStyle/>
        <a:p>
          <a:r>
            <a:rPr lang="en-US" dirty="0"/>
            <a:t>Downstream applications such as reservoir operations</a:t>
          </a:r>
        </a:p>
      </dgm:t>
    </dgm:pt>
    <dgm:pt modelId="{AA435E1E-31B7-40F4-93AE-F211E5DEF869}" type="parTrans" cxnId="{291D06D5-B935-44FA-A304-86A04FE53BB5}">
      <dgm:prSet/>
      <dgm:spPr/>
      <dgm:t>
        <a:bodyPr/>
        <a:lstStyle/>
        <a:p>
          <a:endParaRPr lang="en-US"/>
        </a:p>
      </dgm:t>
    </dgm:pt>
    <dgm:pt modelId="{C9C370A8-ED3A-4975-B7F4-361391EF4B0E}" type="sibTrans" cxnId="{291D06D5-B935-44FA-A304-86A04FE53BB5}">
      <dgm:prSet/>
      <dgm:spPr/>
      <dgm:t>
        <a:bodyPr/>
        <a:lstStyle/>
        <a:p>
          <a:endParaRPr lang="en-US"/>
        </a:p>
      </dgm:t>
    </dgm:pt>
    <dgm:pt modelId="{020BE488-1DA1-4A6E-B6BC-EB35D569B27C}" type="pres">
      <dgm:prSet presAssocID="{548C7EB5-59A5-4398-A69F-65F474DC5E07}" presName="Name0" presStyleCnt="0">
        <dgm:presLayoutVars>
          <dgm:dir/>
          <dgm:animLvl val="lvl"/>
          <dgm:resizeHandles val="exact"/>
        </dgm:presLayoutVars>
      </dgm:prSet>
      <dgm:spPr/>
    </dgm:pt>
    <dgm:pt modelId="{046214AE-3EF1-44C6-91B4-16B8B485AE48}" type="pres">
      <dgm:prSet presAssocID="{E44D7018-7531-4A75-B593-84129A0F81B2}" presName="linNode" presStyleCnt="0"/>
      <dgm:spPr/>
    </dgm:pt>
    <dgm:pt modelId="{CB334ABF-EC05-4711-981E-451E661F12B0}" type="pres">
      <dgm:prSet presAssocID="{E44D7018-7531-4A75-B593-84129A0F81B2}" presName="parentText" presStyleLbl="node1" presStyleIdx="0" presStyleCnt="4" custScaleX="159062">
        <dgm:presLayoutVars>
          <dgm:chMax val="1"/>
          <dgm:bulletEnabled val="1"/>
        </dgm:presLayoutVars>
      </dgm:prSet>
      <dgm:spPr/>
    </dgm:pt>
    <dgm:pt modelId="{8C2397D0-2DF6-4DDA-A033-B6A5D633B645}" type="pres">
      <dgm:prSet presAssocID="{E44D7018-7531-4A75-B593-84129A0F81B2}" presName="descendantText" presStyleLbl="alignAccFollowNode1" presStyleIdx="0" presStyleCnt="4">
        <dgm:presLayoutVars>
          <dgm:bulletEnabled val="1"/>
        </dgm:presLayoutVars>
      </dgm:prSet>
      <dgm:spPr/>
    </dgm:pt>
    <dgm:pt modelId="{C65CAE30-0490-4CC2-9CFD-2CC3DCB89A05}" type="pres">
      <dgm:prSet presAssocID="{013D09DE-4D1E-4355-92BE-84F417AC59A3}" presName="sp" presStyleCnt="0"/>
      <dgm:spPr/>
    </dgm:pt>
    <dgm:pt modelId="{76C263B9-99E3-4AF7-960E-76B613AEDF50}" type="pres">
      <dgm:prSet presAssocID="{52EE1777-1CFD-43FA-A0DE-65774598E10F}" presName="linNode" presStyleCnt="0"/>
      <dgm:spPr/>
    </dgm:pt>
    <dgm:pt modelId="{D017CDC8-3E09-407C-B5FF-FF4D4C0521C0}" type="pres">
      <dgm:prSet presAssocID="{52EE1777-1CFD-43FA-A0DE-65774598E10F}" presName="parentText" presStyleLbl="node1" presStyleIdx="1" presStyleCnt="4" custScaleX="159062">
        <dgm:presLayoutVars>
          <dgm:chMax val="1"/>
          <dgm:bulletEnabled val="1"/>
        </dgm:presLayoutVars>
      </dgm:prSet>
      <dgm:spPr/>
    </dgm:pt>
    <dgm:pt modelId="{C3BB6217-A50C-4345-88A8-4771AE607411}" type="pres">
      <dgm:prSet presAssocID="{52EE1777-1CFD-43FA-A0DE-65774598E10F}" presName="descendantText" presStyleLbl="alignAccFollowNode1" presStyleIdx="1" presStyleCnt="4">
        <dgm:presLayoutVars>
          <dgm:bulletEnabled val="1"/>
        </dgm:presLayoutVars>
      </dgm:prSet>
      <dgm:spPr/>
    </dgm:pt>
    <dgm:pt modelId="{AB0A4C49-9197-4E88-B04A-1611E0EFE91C}" type="pres">
      <dgm:prSet presAssocID="{15A3F0A8-B118-4B94-A7C0-83E14E534318}" presName="sp" presStyleCnt="0"/>
      <dgm:spPr/>
    </dgm:pt>
    <dgm:pt modelId="{593E5ABE-0089-4615-991D-9B996FD79028}" type="pres">
      <dgm:prSet presAssocID="{E2C76309-2B18-477B-8417-60439A8E28FA}" presName="linNode" presStyleCnt="0"/>
      <dgm:spPr/>
    </dgm:pt>
    <dgm:pt modelId="{2E1C6B2F-ED6F-46BE-842D-A43F593EF919}" type="pres">
      <dgm:prSet presAssocID="{E2C76309-2B18-477B-8417-60439A8E28FA}" presName="parentText" presStyleLbl="node1" presStyleIdx="2" presStyleCnt="4" custScaleX="159062">
        <dgm:presLayoutVars>
          <dgm:chMax val="1"/>
          <dgm:bulletEnabled val="1"/>
        </dgm:presLayoutVars>
      </dgm:prSet>
      <dgm:spPr/>
    </dgm:pt>
    <dgm:pt modelId="{2C90C745-ADB5-4A06-83F3-54EE32EEC4D9}" type="pres">
      <dgm:prSet presAssocID="{E2C76309-2B18-477B-8417-60439A8E28FA}" presName="descendantText" presStyleLbl="alignAccFollowNode1" presStyleIdx="2" presStyleCnt="4">
        <dgm:presLayoutVars>
          <dgm:bulletEnabled val="1"/>
        </dgm:presLayoutVars>
      </dgm:prSet>
      <dgm:spPr/>
    </dgm:pt>
    <dgm:pt modelId="{F924983A-8E25-4AF6-B0F1-BAAC34811E29}" type="pres">
      <dgm:prSet presAssocID="{1363004A-2EF6-49DA-ACD5-104F204F98EC}" presName="sp" presStyleCnt="0"/>
      <dgm:spPr/>
    </dgm:pt>
    <dgm:pt modelId="{1D7AB741-5C0C-4BAE-A6EA-BD695443D57F}" type="pres">
      <dgm:prSet presAssocID="{74CFCBAA-8B0A-4040-BD5E-8C1339D9485B}" presName="linNode" presStyleCnt="0"/>
      <dgm:spPr/>
    </dgm:pt>
    <dgm:pt modelId="{7E57E0BB-FC6A-42FF-B746-464BD9EC19D6}" type="pres">
      <dgm:prSet presAssocID="{74CFCBAA-8B0A-4040-BD5E-8C1339D9485B}" presName="parentText" presStyleLbl="node1" presStyleIdx="3" presStyleCnt="4" custScaleX="265489">
        <dgm:presLayoutVars>
          <dgm:chMax val="1"/>
          <dgm:bulletEnabled val="1"/>
        </dgm:presLayoutVars>
      </dgm:prSet>
      <dgm:spPr/>
    </dgm:pt>
    <dgm:pt modelId="{E94F512D-84D4-47C8-A98E-491AFF6010D7}" type="pres">
      <dgm:prSet presAssocID="{74CFCBAA-8B0A-4040-BD5E-8C1339D9485B}" presName="descendantText" presStyleLbl="alignAccFollowNode1" presStyleIdx="3" presStyleCnt="4" custScaleX="166759">
        <dgm:presLayoutVars>
          <dgm:bulletEnabled val="1"/>
        </dgm:presLayoutVars>
      </dgm:prSet>
      <dgm:spPr/>
    </dgm:pt>
  </dgm:ptLst>
  <dgm:cxnLst>
    <dgm:cxn modelId="{8D87BD00-E0AC-4A8F-83A2-F33EB316D06A}" type="presOf" srcId="{548C7EB5-59A5-4398-A69F-65F474DC5E07}" destId="{020BE488-1DA1-4A6E-B6BC-EB35D569B27C}" srcOrd="0" destOrd="0" presId="urn:microsoft.com/office/officeart/2005/8/layout/vList5"/>
    <dgm:cxn modelId="{26A12709-D2FE-4CCD-B23C-56BCF9D25C5B}" srcId="{52EE1777-1CFD-43FA-A0DE-65774598E10F}" destId="{84838693-8C3C-4087-B937-180982E90A12}" srcOrd="0" destOrd="0" parTransId="{33FFE2AB-C267-4AE4-B27F-4283D5D4E1CB}" sibTransId="{8B5724E6-3540-4789-8867-CE03937D5A49}"/>
    <dgm:cxn modelId="{B41EBD1D-0D08-47D3-83D9-6BECD096B8DB}" srcId="{548C7EB5-59A5-4398-A69F-65F474DC5E07}" destId="{52EE1777-1CFD-43FA-A0DE-65774598E10F}" srcOrd="1" destOrd="0" parTransId="{FEA81EB8-9D4F-4146-8802-20DEF28572FA}" sibTransId="{15A3F0A8-B118-4B94-A7C0-83E14E534318}"/>
    <dgm:cxn modelId="{0CC5632F-E3C3-46D9-8A18-2B03CC1723B4}" type="presOf" srcId="{E2C76309-2B18-477B-8417-60439A8E28FA}" destId="{2E1C6B2F-ED6F-46BE-842D-A43F593EF919}" srcOrd="0" destOrd="0" presId="urn:microsoft.com/office/officeart/2005/8/layout/vList5"/>
    <dgm:cxn modelId="{E3399332-F8AE-4442-80D7-1FF97291B94B}" type="presOf" srcId="{5D6935D5-645F-45AB-AD32-F3A60D37F302}" destId="{2C90C745-ADB5-4A06-83F3-54EE32EEC4D9}" srcOrd="0" destOrd="0" presId="urn:microsoft.com/office/officeart/2005/8/layout/vList5"/>
    <dgm:cxn modelId="{4D258445-6546-4A20-A8A3-806A9B00B41A}" type="presOf" srcId="{52EE1777-1CFD-43FA-A0DE-65774598E10F}" destId="{D017CDC8-3E09-407C-B5FF-FF4D4C0521C0}" srcOrd="0" destOrd="0" presId="urn:microsoft.com/office/officeart/2005/8/layout/vList5"/>
    <dgm:cxn modelId="{3FE35254-5A73-4145-9B98-64956DCB3AF7}" type="presOf" srcId="{8BD1C2C7-B2AF-45F1-B17A-FFDAA050218D}" destId="{E94F512D-84D4-47C8-A98E-491AFF6010D7}" srcOrd="0" destOrd="0" presId="urn:microsoft.com/office/officeart/2005/8/layout/vList5"/>
    <dgm:cxn modelId="{C9ABDE57-B4EA-434F-8BC2-226F2A8A1CF9}" type="presOf" srcId="{37A2944A-FBA4-46FB-8F1D-AAC75FF837A0}" destId="{8C2397D0-2DF6-4DDA-A033-B6A5D633B645}" srcOrd="0" destOrd="0" presId="urn:microsoft.com/office/officeart/2005/8/layout/vList5"/>
    <dgm:cxn modelId="{21617A7B-E0DC-40FC-8EC2-48C96D9BA8E3}" srcId="{E2C76309-2B18-477B-8417-60439A8E28FA}" destId="{5D6935D5-645F-45AB-AD32-F3A60D37F302}" srcOrd="0" destOrd="0" parTransId="{A7268F41-9A51-4527-9D44-03095A8F61B9}" sibTransId="{A1A27B65-09E1-47F8-BF91-CB3A220FF26F}"/>
    <dgm:cxn modelId="{3BAB2F82-3BB0-44CE-864F-8BF63EB7F686}" type="presOf" srcId="{84838693-8C3C-4087-B937-180982E90A12}" destId="{C3BB6217-A50C-4345-88A8-4771AE607411}" srcOrd="0" destOrd="0" presId="urn:microsoft.com/office/officeart/2005/8/layout/vList5"/>
    <dgm:cxn modelId="{8BF1A899-CFBA-4200-8AFB-CC3792116FE0}" type="presOf" srcId="{E44D7018-7531-4A75-B593-84129A0F81B2}" destId="{CB334ABF-EC05-4711-981E-451E661F12B0}" srcOrd="0" destOrd="0" presId="urn:microsoft.com/office/officeart/2005/8/layout/vList5"/>
    <dgm:cxn modelId="{B9B69C9C-12CD-4F47-B4A3-435B7D471C26}" type="presOf" srcId="{74CFCBAA-8B0A-4040-BD5E-8C1339D9485B}" destId="{7E57E0BB-FC6A-42FF-B746-464BD9EC19D6}" srcOrd="0" destOrd="0" presId="urn:microsoft.com/office/officeart/2005/8/layout/vList5"/>
    <dgm:cxn modelId="{3FA292AD-47FB-432F-BCA8-6562ADB46935}" srcId="{E44D7018-7531-4A75-B593-84129A0F81B2}" destId="{37A2944A-FBA4-46FB-8F1D-AAC75FF837A0}" srcOrd="0" destOrd="0" parTransId="{F1492CB3-A73D-4502-9E49-6CB99EC9DB8D}" sibTransId="{0AE6A193-2F48-4581-B147-75774AEB6D07}"/>
    <dgm:cxn modelId="{445AF9C2-AD4C-4D8E-A218-7607DE31473C}" srcId="{548C7EB5-59A5-4398-A69F-65F474DC5E07}" destId="{E2C76309-2B18-477B-8417-60439A8E28FA}" srcOrd="2" destOrd="0" parTransId="{E311FC92-1639-41A4-847D-D6B283529D5A}" sibTransId="{1363004A-2EF6-49DA-ACD5-104F204F98EC}"/>
    <dgm:cxn modelId="{291D06D5-B935-44FA-A304-86A04FE53BB5}" srcId="{74CFCBAA-8B0A-4040-BD5E-8C1339D9485B}" destId="{8BD1C2C7-B2AF-45F1-B17A-FFDAA050218D}" srcOrd="0" destOrd="0" parTransId="{AA435E1E-31B7-40F4-93AE-F211E5DEF869}" sibTransId="{C9C370A8-ED3A-4975-B7F4-361391EF4B0E}"/>
    <dgm:cxn modelId="{ABAD7DE4-78CC-4D2A-84DC-29C614548FBF}" srcId="{548C7EB5-59A5-4398-A69F-65F474DC5E07}" destId="{E44D7018-7531-4A75-B593-84129A0F81B2}" srcOrd="0" destOrd="0" parTransId="{FBAD56FF-BD95-4174-B585-70002ED59F4C}" sibTransId="{013D09DE-4D1E-4355-92BE-84F417AC59A3}"/>
    <dgm:cxn modelId="{72CADEF2-0D2E-446C-BD9C-44ED3FC3CBE3}" srcId="{548C7EB5-59A5-4398-A69F-65F474DC5E07}" destId="{74CFCBAA-8B0A-4040-BD5E-8C1339D9485B}" srcOrd="3" destOrd="0" parTransId="{5ADDCAF7-EDCE-46B6-B367-2B8DF8BC2D80}" sibTransId="{6B6D6C07-3497-48C2-8AC1-32141D39CAC7}"/>
    <dgm:cxn modelId="{34FD45E6-CD0F-4235-9967-411D9BD4DBCC}" type="presParOf" srcId="{020BE488-1DA1-4A6E-B6BC-EB35D569B27C}" destId="{046214AE-3EF1-44C6-91B4-16B8B485AE48}" srcOrd="0" destOrd="0" presId="urn:microsoft.com/office/officeart/2005/8/layout/vList5"/>
    <dgm:cxn modelId="{0A305F98-D0EC-4E1D-8E17-3B8DF845233F}" type="presParOf" srcId="{046214AE-3EF1-44C6-91B4-16B8B485AE48}" destId="{CB334ABF-EC05-4711-981E-451E661F12B0}" srcOrd="0" destOrd="0" presId="urn:microsoft.com/office/officeart/2005/8/layout/vList5"/>
    <dgm:cxn modelId="{82AA55DC-6355-49E6-B21D-2269814A30ED}" type="presParOf" srcId="{046214AE-3EF1-44C6-91B4-16B8B485AE48}" destId="{8C2397D0-2DF6-4DDA-A033-B6A5D633B645}" srcOrd="1" destOrd="0" presId="urn:microsoft.com/office/officeart/2005/8/layout/vList5"/>
    <dgm:cxn modelId="{C0AB01D0-7BA8-4BF6-BAF0-0F38216E1686}" type="presParOf" srcId="{020BE488-1DA1-4A6E-B6BC-EB35D569B27C}" destId="{C65CAE30-0490-4CC2-9CFD-2CC3DCB89A05}" srcOrd="1" destOrd="0" presId="urn:microsoft.com/office/officeart/2005/8/layout/vList5"/>
    <dgm:cxn modelId="{38479EC6-169E-4AB6-B6C5-68BF0D91475C}" type="presParOf" srcId="{020BE488-1DA1-4A6E-B6BC-EB35D569B27C}" destId="{76C263B9-99E3-4AF7-960E-76B613AEDF50}" srcOrd="2" destOrd="0" presId="urn:microsoft.com/office/officeart/2005/8/layout/vList5"/>
    <dgm:cxn modelId="{5EB7AAEA-AFC8-4FD9-9417-0700F372E6C0}" type="presParOf" srcId="{76C263B9-99E3-4AF7-960E-76B613AEDF50}" destId="{D017CDC8-3E09-407C-B5FF-FF4D4C0521C0}" srcOrd="0" destOrd="0" presId="urn:microsoft.com/office/officeart/2005/8/layout/vList5"/>
    <dgm:cxn modelId="{927EBA50-98EC-4036-A203-FD3126B12810}" type="presParOf" srcId="{76C263B9-99E3-4AF7-960E-76B613AEDF50}" destId="{C3BB6217-A50C-4345-88A8-4771AE607411}" srcOrd="1" destOrd="0" presId="urn:microsoft.com/office/officeart/2005/8/layout/vList5"/>
    <dgm:cxn modelId="{279BA8B0-5B77-4C4A-907C-69A364307868}" type="presParOf" srcId="{020BE488-1DA1-4A6E-B6BC-EB35D569B27C}" destId="{AB0A4C49-9197-4E88-B04A-1611E0EFE91C}" srcOrd="3" destOrd="0" presId="urn:microsoft.com/office/officeart/2005/8/layout/vList5"/>
    <dgm:cxn modelId="{316E82E6-D6FA-4367-98E9-F4B9C4F879CC}" type="presParOf" srcId="{020BE488-1DA1-4A6E-B6BC-EB35D569B27C}" destId="{593E5ABE-0089-4615-991D-9B996FD79028}" srcOrd="4" destOrd="0" presId="urn:microsoft.com/office/officeart/2005/8/layout/vList5"/>
    <dgm:cxn modelId="{746DCB28-0A09-4E9D-92DF-5FFC89A3AE4B}" type="presParOf" srcId="{593E5ABE-0089-4615-991D-9B996FD79028}" destId="{2E1C6B2F-ED6F-46BE-842D-A43F593EF919}" srcOrd="0" destOrd="0" presId="urn:microsoft.com/office/officeart/2005/8/layout/vList5"/>
    <dgm:cxn modelId="{D4F4B0FA-322F-454E-8B48-FBB9DD331222}" type="presParOf" srcId="{593E5ABE-0089-4615-991D-9B996FD79028}" destId="{2C90C745-ADB5-4A06-83F3-54EE32EEC4D9}" srcOrd="1" destOrd="0" presId="urn:microsoft.com/office/officeart/2005/8/layout/vList5"/>
    <dgm:cxn modelId="{FB987E40-65A3-4334-9575-1B29E75A9FDB}" type="presParOf" srcId="{020BE488-1DA1-4A6E-B6BC-EB35D569B27C}" destId="{F924983A-8E25-4AF6-B0F1-BAAC34811E29}" srcOrd="5" destOrd="0" presId="urn:microsoft.com/office/officeart/2005/8/layout/vList5"/>
    <dgm:cxn modelId="{5267BC8C-545F-4849-97AD-67D9D808B2C1}" type="presParOf" srcId="{020BE488-1DA1-4A6E-B6BC-EB35D569B27C}" destId="{1D7AB741-5C0C-4BAE-A6EA-BD695443D57F}" srcOrd="6" destOrd="0" presId="urn:microsoft.com/office/officeart/2005/8/layout/vList5"/>
    <dgm:cxn modelId="{B0CFDFCA-3D24-424F-8EBF-8C88A2E67BE4}" type="presParOf" srcId="{1D7AB741-5C0C-4BAE-A6EA-BD695443D57F}" destId="{7E57E0BB-FC6A-42FF-B746-464BD9EC19D6}" srcOrd="0" destOrd="0" presId="urn:microsoft.com/office/officeart/2005/8/layout/vList5"/>
    <dgm:cxn modelId="{0E0188E2-7B81-460D-A102-C77AB8968B0E}" type="presParOf" srcId="{1D7AB741-5C0C-4BAE-A6EA-BD695443D57F}" destId="{E94F512D-84D4-47C8-A98E-491AFF6010D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F1B36B5-A729-4AC6-AAF6-E72ECE0E1BD3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SG"/>
        </a:p>
      </dgm:t>
    </dgm:pt>
    <dgm:pt modelId="{01AC6F27-1682-4344-9C3B-FCD28921C2E9}">
      <dgm:prSet phldrT="[Text]"/>
      <dgm:spPr/>
      <dgm:t>
        <a:bodyPr/>
        <a:lstStyle/>
        <a:p>
          <a:r>
            <a:rPr lang="en-US" dirty="0"/>
            <a:t>General Circulation Models (GCMs)</a:t>
          </a:r>
          <a:endParaRPr lang="en-SG" dirty="0"/>
        </a:p>
      </dgm:t>
    </dgm:pt>
    <dgm:pt modelId="{13A50F2F-66F1-4E5E-9B8B-D4657F19F8D8}" type="parTrans" cxnId="{9B0ADD66-BF45-4433-9232-197E97F01EF6}">
      <dgm:prSet/>
      <dgm:spPr/>
      <dgm:t>
        <a:bodyPr/>
        <a:lstStyle/>
        <a:p>
          <a:endParaRPr lang="en-SG"/>
        </a:p>
      </dgm:t>
    </dgm:pt>
    <dgm:pt modelId="{B3D7CDA4-69BA-4AA7-A0F3-016C39AEA40C}" type="sibTrans" cxnId="{9B0ADD66-BF45-4433-9232-197E97F01EF6}">
      <dgm:prSet/>
      <dgm:spPr/>
      <dgm:t>
        <a:bodyPr/>
        <a:lstStyle/>
        <a:p>
          <a:endParaRPr lang="en-SG"/>
        </a:p>
      </dgm:t>
    </dgm:pt>
    <dgm:pt modelId="{D80F1774-7627-4990-9369-CE145291A460}">
      <dgm:prSet phldrT="[Text]"/>
      <dgm:spPr/>
      <dgm:t>
        <a:bodyPr/>
        <a:lstStyle/>
        <a:p>
          <a:r>
            <a:rPr lang="en-US" dirty="0"/>
            <a:t>Global Hydrological Model</a:t>
          </a:r>
          <a:endParaRPr lang="en-SG" dirty="0"/>
        </a:p>
      </dgm:t>
    </dgm:pt>
    <dgm:pt modelId="{35032908-FCB4-4C14-B109-B4EF064064E3}" type="parTrans" cxnId="{63744D01-BC2C-4EE4-B2BC-A6B71DF5E5BE}">
      <dgm:prSet/>
      <dgm:spPr/>
      <dgm:t>
        <a:bodyPr/>
        <a:lstStyle/>
        <a:p>
          <a:endParaRPr lang="en-SG"/>
        </a:p>
      </dgm:t>
    </dgm:pt>
    <dgm:pt modelId="{BADA8761-7C3E-4577-936F-91B7FD68CEBD}" type="sibTrans" cxnId="{63744D01-BC2C-4EE4-B2BC-A6B71DF5E5BE}">
      <dgm:prSet/>
      <dgm:spPr/>
      <dgm:t>
        <a:bodyPr/>
        <a:lstStyle/>
        <a:p>
          <a:endParaRPr lang="en-SG"/>
        </a:p>
      </dgm:t>
    </dgm:pt>
    <dgm:pt modelId="{92EA6E35-CFA7-4A7F-B0E2-97032833043B}" type="pres">
      <dgm:prSet presAssocID="{5F1B36B5-A729-4AC6-AAF6-E72ECE0E1BD3}" presName="Name0" presStyleCnt="0">
        <dgm:presLayoutVars>
          <dgm:dir/>
          <dgm:resizeHandles val="exact"/>
        </dgm:presLayoutVars>
      </dgm:prSet>
      <dgm:spPr/>
    </dgm:pt>
    <dgm:pt modelId="{0F9329E5-E8C2-4414-A486-CBF9839E2EC5}" type="pres">
      <dgm:prSet presAssocID="{01AC6F27-1682-4344-9C3B-FCD28921C2E9}" presName="node" presStyleLbl="node1" presStyleIdx="0" presStyleCnt="2" custLinFactNeighborX="-57977" custLinFactNeighborY="-192">
        <dgm:presLayoutVars>
          <dgm:bulletEnabled val="1"/>
        </dgm:presLayoutVars>
      </dgm:prSet>
      <dgm:spPr/>
    </dgm:pt>
    <dgm:pt modelId="{7678311F-4FB5-4696-8D59-A56B995E110A}" type="pres">
      <dgm:prSet presAssocID="{B3D7CDA4-69BA-4AA7-A0F3-016C39AEA40C}" presName="sibTrans" presStyleLbl="sibTrans1D1" presStyleIdx="0" presStyleCnt="1"/>
      <dgm:spPr/>
    </dgm:pt>
    <dgm:pt modelId="{A48D99B4-798A-4992-85A7-3497ABE37FFE}" type="pres">
      <dgm:prSet presAssocID="{B3D7CDA4-69BA-4AA7-A0F3-016C39AEA40C}" presName="connectorText" presStyleLbl="sibTrans1D1" presStyleIdx="0" presStyleCnt="1"/>
      <dgm:spPr/>
    </dgm:pt>
    <dgm:pt modelId="{520CAED9-15DD-4395-9A8C-04D944FFA894}" type="pres">
      <dgm:prSet presAssocID="{D80F1774-7627-4990-9369-CE145291A460}" presName="node" presStyleLbl="node1" presStyleIdx="1" presStyleCnt="2">
        <dgm:presLayoutVars>
          <dgm:bulletEnabled val="1"/>
        </dgm:presLayoutVars>
      </dgm:prSet>
      <dgm:spPr/>
    </dgm:pt>
  </dgm:ptLst>
  <dgm:cxnLst>
    <dgm:cxn modelId="{63744D01-BC2C-4EE4-B2BC-A6B71DF5E5BE}" srcId="{5F1B36B5-A729-4AC6-AAF6-E72ECE0E1BD3}" destId="{D80F1774-7627-4990-9369-CE145291A460}" srcOrd="1" destOrd="0" parTransId="{35032908-FCB4-4C14-B109-B4EF064064E3}" sibTransId="{BADA8761-7C3E-4577-936F-91B7FD68CEBD}"/>
    <dgm:cxn modelId="{4515F004-741B-4C5C-9232-A357CF46A707}" type="presOf" srcId="{B3D7CDA4-69BA-4AA7-A0F3-016C39AEA40C}" destId="{A48D99B4-798A-4992-85A7-3497ABE37FFE}" srcOrd="1" destOrd="0" presId="urn:microsoft.com/office/officeart/2005/8/layout/bProcess3"/>
    <dgm:cxn modelId="{808BD712-3DB7-4490-B371-8AE2515EA39A}" type="presOf" srcId="{B3D7CDA4-69BA-4AA7-A0F3-016C39AEA40C}" destId="{7678311F-4FB5-4696-8D59-A56B995E110A}" srcOrd="0" destOrd="0" presId="urn:microsoft.com/office/officeart/2005/8/layout/bProcess3"/>
    <dgm:cxn modelId="{908FA364-F624-45C0-AA5A-435AA6FDF935}" type="presOf" srcId="{D80F1774-7627-4990-9369-CE145291A460}" destId="{520CAED9-15DD-4395-9A8C-04D944FFA894}" srcOrd="0" destOrd="0" presId="urn:microsoft.com/office/officeart/2005/8/layout/bProcess3"/>
    <dgm:cxn modelId="{9B0ADD66-BF45-4433-9232-197E97F01EF6}" srcId="{5F1B36B5-A729-4AC6-AAF6-E72ECE0E1BD3}" destId="{01AC6F27-1682-4344-9C3B-FCD28921C2E9}" srcOrd="0" destOrd="0" parTransId="{13A50F2F-66F1-4E5E-9B8B-D4657F19F8D8}" sibTransId="{B3D7CDA4-69BA-4AA7-A0F3-016C39AEA40C}"/>
    <dgm:cxn modelId="{49A8EABB-57E7-4696-9C3E-770E4E110626}" type="presOf" srcId="{5F1B36B5-A729-4AC6-AAF6-E72ECE0E1BD3}" destId="{92EA6E35-CFA7-4A7F-B0E2-97032833043B}" srcOrd="0" destOrd="0" presId="urn:microsoft.com/office/officeart/2005/8/layout/bProcess3"/>
    <dgm:cxn modelId="{32EFFED6-B248-4024-807B-B42118AF62B0}" type="presOf" srcId="{01AC6F27-1682-4344-9C3B-FCD28921C2E9}" destId="{0F9329E5-E8C2-4414-A486-CBF9839E2EC5}" srcOrd="0" destOrd="0" presId="urn:microsoft.com/office/officeart/2005/8/layout/bProcess3"/>
    <dgm:cxn modelId="{095CAB2F-6284-4797-BB34-6FA97BB6A515}" type="presParOf" srcId="{92EA6E35-CFA7-4A7F-B0E2-97032833043B}" destId="{0F9329E5-E8C2-4414-A486-CBF9839E2EC5}" srcOrd="0" destOrd="0" presId="urn:microsoft.com/office/officeart/2005/8/layout/bProcess3"/>
    <dgm:cxn modelId="{ABA2D0C3-0506-4EB8-9D17-7C058DB8BC6C}" type="presParOf" srcId="{92EA6E35-CFA7-4A7F-B0E2-97032833043B}" destId="{7678311F-4FB5-4696-8D59-A56B995E110A}" srcOrd="1" destOrd="0" presId="urn:microsoft.com/office/officeart/2005/8/layout/bProcess3"/>
    <dgm:cxn modelId="{2C7E58F6-00C7-435A-AF14-3774EBF445B9}" type="presParOf" srcId="{7678311F-4FB5-4696-8D59-A56B995E110A}" destId="{A48D99B4-798A-4992-85A7-3497ABE37FFE}" srcOrd="0" destOrd="0" presId="urn:microsoft.com/office/officeart/2005/8/layout/bProcess3"/>
    <dgm:cxn modelId="{C7DD87B7-2C93-419B-A6EE-11EC2D759CC0}" type="presParOf" srcId="{92EA6E35-CFA7-4A7F-B0E2-97032833043B}" destId="{520CAED9-15DD-4395-9A8C-04D944FFA894}" srcOrd="2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F1B36B5-A729-4AC6-AAF6-E72ECE0E1BD3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SG"/>
        </a:p>
      </dgm:t>
    </dgm:pt>
    <dgm:pt modelId="{01AC6F27-1682-4344-9C3B-FCD28921C2E9}">
      <dgm:prSet phldrT="[Text]"/>
      <dgm:spPr/>
      <dgm:t>
        <a:bodyPr/>
        <a:lstStyle/>
        <a:p>
          <a:r>
            <a:rPr lang="en-US" dirty="0"/>
            <a:t>Streamflow reconstruction model</a:t>
          </a:r>
          <a:endParaRPr lang="en-SG" dirty="0"/>
        </a:p>
      </dgm:t>
    </dgm:pt>
    <dgm:pt modelId="{13A50F2F-66F1-4E5E-9B8B-D4657F19F8D8}" type="parTrans" cxnId="{9B0ADD66-BF45-4433-9232-197E97F01EF6}">
      <dgm:prSet/>
      <dgm:spPr/>
      <dgm:t>
        <a:bodyPr/>
        <a:lstStyle/>
        <a:p>
          <a:endParaRPr lang="en-SG"/>
        </a:p>
      </dgm:t>
    </dgm:pt>
    <dgm:pt modelId="{B3D7CDA4-69BA-4AA7-A0F3-016C39AEA40C}" type="sibTrans" cxnId="{9B0ADD66-BF45-4433-9232-197E97F01EF6}">
      <dgm:prSet/>
      <dgm:spPr/>
      <dgm:t>
        <a:bodyPr/>
        <a:lstStyle/>
        <a:p>
          <a:endParaRPr lang="en-SG"/>
        </a:p>
      </dgm:t>
    </dgm:pt>
    <dgm:pt modelId="{D80F1774-7627-4990-9369-CE145291A460}">
      <dgm:prSet phldrT="[Text]"/>
      <dgm:spPr/>
      <dgm:t>
        <a:bodyPr/>
        <a:lstStyle/>
        <a:p>
          <a:r>
            <a:rPr lang="en-US" dirty="0"/>
            <a:t>Stochastic streamflow generation</a:t>
          </a:r>
          <a:endParaRPr lang="en-SG" dirty="0"/>
        </a:p>
      </dgm:t>
    </dgm:pt>
    <dgm:pt modelId="{35032908-FCB4-4C14-B109-B4EF064064E3}" type="parTrans" cxnId="{63744D01-BC2C-4EE4-B2BC-A6B71DF5E5BE}">
      <dgm:prSet/>
      <dgm:spPr/>
      <dgm:t>
        <a:bodyPr/>
        <a:lstStyle/>
        <a:p>
          <a:endParaRPr lang="en-SG"/>
        </a:p>
      </dgm:t>
    </dgm:pt>
    <dgm:pt modelId="{BADA8761-7C3E-4577-936F-91B7FD68CEBD}" type="sibTrans" cxnId="{63744D01-BC2C-4EE4-B2BC-A6B71DF5E5BE}">
      <dgm:prSet/>
      <dgm:spPr/>
      <dgm:t>
        <a:bodyPr/>
        <a:lstStyle/>
        <a:p>
          <a:endParaRPr lang="en-SG"/>
        </a:p>
      </dgm:t>
    </dgm:pt>
    <dgm:pt modelId="{92EA6E35-CFA7-4A7F-B0E2-97032833043B}" type="pres">
      <dgm:prSet presAssocID="{5F1B36B5-A729-4AC6-AAF6-E72ECE0E1BD3}" presName="Name0" presStyleCnt="0">
        <dgm:presLayoutVars>
          <dgm:dir/>
          <dgm:resizeHandles val="exact"/>
        </dgm:presLayoutVars>
      </dgm:prSet>
      <dgm:spPr/>
    </dgm:pt>
    <dgm:pt modelId="{0F9329E5-E8C2-4414-A486-CBF9839E2EC5}" type="pres">
      <dgm:prSet presAssocID="{01AC6F27-1682-4344-9C3B-FCD28921C2E9}" presName="node" presStyleLbl="node1" presStyleIdx="0" presStyleCnt="2" custLinFactNeighborX="-59502" custLinFactNeighborY="27">
        <dgm:presLayoutVars>
          <dgm:bulletEnabled val="1"/>
        </dgm:presLayoutVars>
      </dgm:prSet>
      <dgm:spPr/>
    </dgm:pt>
    <dgm:pt modelId="{7678311F-4FB5-4696-8D59-A56B995E110A}" type="pres">
      <dgm:prSet presAssocID="{B3D7CDA4-69BA-4AA7-A0F3-016C39AEA40C}" presName="sibTrans" presStyleLbl="sibTrans1D1" presStyleIdx="0" presStyleCnt="1"/>
      <dgm:spPr/>
    </dgm:pt>
    <dgm:pt modelId="{A48D99B4-798A-4992-85A7-3497ABE37FFE}" type="pres">
      <dgm:prSet presAssocID="{B3D7CDA4-69BA-4AA7-A0F3-016C39AEA40C}" presName="connectorText" presStyleLbl="sibTrans1D1" presStyleIdx="0" presStyleCnt="1"/>
      <dgm:spPr/>
    </dgm:pt>
    <dgm:pt modelId="{520CAED9-15DD-4395-9A8C-04D944FFA894}" type="pres">
      <dgm:prSet presAssocID="{D80F1774-7627-4990-9369-CE145291A460}" presName="node" presStyleLbl="node1" presStyleIdx="1" presStyleCnt="2">
        <dgm:presLayoutVars>
          <dgm:bulletEnabled val="1"/>
        </dgm:presLayoutVars>
      </dgm:prSet>
      <dgm:spPr/>
    </dgm:pt>
  </dgm:ptLst>
  <dgm:cxnLst>
    <dgm:cxn modelId="{63744D01-BC2C-4EE4-B2BC-A6B71DF5E5BE}" srcId="{5F1B36B5-A729-4AC6-AAF6-E72ECE0E1BD3}" destId="{D80F1774-7627-4990-9369-CE145291A460}" srcOrd="1" destOrd="0" parTransId="{35032908-FCB4-4C14-B109-B4EF064064E3}" sibTransId="{BADA8761-7C3E-4577-936F-91B7FD68CEBD}"/>
    <dgm:cxn modelId="{4515F004-741B-4C5C-9232-A357CF46A707}" type="presOf" srcId="{B3D7CDA4-69BA-4AA7-A0F3-016C39AEA40C}" destId="{A48D99B4-798A-4992-85A7-3497ABE37FFE}" srcOrd="1" destOrd="0" presId="urn:microsoft.com/office/officeart/2005/8/layout/bProcess3"/>
    <dgm:cxn modelId="{808BD712-3DB7-4490-B371-8AE2515EA39A}" type="presOf" srcId="{B3D7CDA4-69BA-4AA7-A0F3-016C39AEA40C}" destId="{7678311F-4FB5-4696-8D59-A56B995E110A}" srcOrd="0" destOrd="0" presId="urn:microsoft.com/office/officeart/2005/8/layout/bProcess3"/>
    <dgm:cxn modelId="{908FA364-F624-45C0-AA5A-435AA6FDF935}" type="presOf" srcId="{D80F1774-7627-4990-9369-CE145291A460}" destId="{520CAED9-15DD-4395-9A8C-04D944FFA894}" srcOrd="0" destOrd="0" presId="urn:microsoft.com/office/officeart/2005/8/layout/bProcess3"/>
    <dgm:cxn modelId="{9B0ADD66-BF45-4433-9232-197E97F01EF6}" srcId="{5F1B36B5-A729-4AC6-AAF6-E72ECE0E1BD3}" destId="{01AC6F27-1682-4344-9C3B-FCD28921C2E9}" srcOrd="0" destOrd="0" parTransId="{13A50F2F-66F1-4E5E-9B8B-D4657F19F8D8}" sibTransId="{B3D7CDA4-69BA-4AA7-A0F3-016C39AEA40C}"/>
    <dgm:cxn modelId="{49A8EABB-57E7-4696-9C3E-770E4E110626}" type="presOf" srcId="{5F1B36B5-A729-4AC6-AAF6-E72ECE0E1BD3}" destId="{92EA6E35-CFA7-4A7F-B0E2-97032833043B}" srcOrd="0" destOrd="0" presId="urn:microsoft.com/office/officeart/2005/8/layout/bProcess3"/>
    <dgm:cxn modelId="{32EFFED6-B248-4024-807B-B42118AF62B0}" type="presOf" srcId="{01AC6F27-1682-4344-9C3B-FCD28921C2E9}" destId="{0F9329E5-E8C2-4414-A486-CBF9839E2EC5}" srcOrd="0" destOrd="0" presId="urn:microsoft.com/office/officeart/2005/8/layout/bProcess3"/>
    <dgm:cxn modelId="{095CAB2F-6284-4797-BB34-6FA97BB6A515}" type="presParOf" srcId="{92EA6E35-CFA7-4A7F-B0E2-97032833043B}" destId="{0F9329E5-E8C2-4414-A486-CBF9839E2EC5}" srcOrd="0" destOrd="0" presId="urn:microsoft.com/office/officeart/2005/8/layout/bProcess3"/>
    <dgm:cxn modelId="{ABA2D0C3-0506-4EB8-9D17-7C058DB8BC6C}" type="presParOf" srcId="{92EA6E35-CFA7-4A7F-B0E2-97032833043B}" destId="{7678311F-4FB5-4696-8D59-A56B995E110A}" srcOrd="1" destOrd="0" presId="urn:microsoft.com/office/officeart/2005/8/layout/bProcess3"/>
    <dgm:cxn modelId="{2C7E58F6-00C7-435A-AF14-3774EBF445B9}" type="presParOf" srcId="{7678311F-4FB5-4696-8D59-A56B995E110A}" destId="{A48D99B4-798A-4992-85A7-3497ABE37FFE}" srcOrd="0" destOrd="0" presId="urn:microsoft.com/office/officeart/2005/8/layout/bProcess3"/>
    <dgm:cxn modelId="{C7DD87B7-2C93-419B-A6EE-11EC2D759CC0}" type="presParOf" srcId="{92EA6E35-CFA7-4A7F-B0E2-97032833043B}" destId="{520CAED9-15DD-4395-9A8C-04D944FFA894}" srcOrd="2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94FBE3A-7E8C-450A-9C38-50DAD041AA19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SG"/>
        </a:p>
      </dgm:t>
    </dgm:pt>
    <mc:AlternateContent xmlns:mc="http://schemas.openxmlformats.org/markup-compatibility/2006" xmlns:a14="http://schemas.microsoft.com/office/drawing/2010/main">
      <mc:Choice Requires="a14">
        <dgm:pt modelId="{AFFEE5B8-2FAF-47C9-8396-5A94B4F3A4E6}">
          <dgm:prSet/>
          <dgm:spPr/>
          <dgm:t>
            <a:bodyPr/>
            <a:lstStyle/>
            <a:p>
              <a:r>
                <a:rPr lang="en-US" dirty="0"/>
                <a:t>If </a:t>
              </a:r>
              <a14:m>
                <m:oMath xmlns:m="http://schemas.openxmlformats.org/officeDocument/2006/math">
                  <m:r>
                    <a:rPr lang="en-US" b="0" i="1">
                      <a:latin typeface="Cambria Math" panose="02040503050406030204" pitchFamily="18" charset="0"/>
                    </a:rPr>
                    <m:t>𝐸</m:t>
                  </m:r>
                  <m:r>
                    <a:rPr lang="en-US" b="0" i="1">
                      <a:latin typeface="Cambria Math" panose="02040503050406030204" pitchFamily="18" charset="0"/>
                    </a:rPr>
                    <m:t>1⊃</m:t>
                  </m:r>
                  <m:r>
                    <a:rPr lang="en-US" b="0" i="1">
                      <a:latin typeface="Cambria Math" panose="02040503050406030204" pitchFamily="18" charset="0"/>
                    </a:rPr>
                    <m:t>𝐸</m:t>
                  </m:r>
                  <m:r>
                    <a:rPr lang="en-US" b="0" i="1">
                      <a:latin typeface="Cambria Math" panose="02040503050406030204" pitchFamily="18" charset="0"/>
                    </a:rPr>
                    <m:t>2</m:t>
                  </m:r>
                </m:oMath>
              </a14:m>
              <a:endParaRPr lang="en-SG" dirty="0"/>
            </a:p>
          </dgm:t>
        </dgm:pt>
      </mc:Choice>
      <mc:Fallback xmlns="">
        <dgm:pt modelId="{AFFEE5B8-2FAF-47C9-8396-5A94B4F3A4E6}">
          <dgm:prSet/>
          <dgm:spPr/>
          <dgm:t>
            <a:bodyPr/>
            <a:lstStyle/>
            <a:p>
              <a:r>
                <a:rPr lang="en-US" dirty="0"/>
                <a:t>If </a:t>
              </a:r>
              <a:r>
                <a:rPr lang="en-US" b="0" i="0"/>
                <a:t>𝐸1⊃𝐸2</a:t>
              </a:r>
              <a:endParaRPr lang="en-SG" dirty="0"/>
            </a:p>
          </dgm:t>
        </dgm:pt>
      </mc:Fallback>
    </mc:AlternateContent>
    <dgm:pt modelId="{6E07B426-5E3C-4D0D-BD8F-EA72F07BD7BA}" type="parTrans" cxnId="{0F1AEC4F-AF38-4C99-846A-61C4E3BB8C70}">
      <dgm:prSet/>
      <dgm:spPr/>
      <dgm:t>
        <a:bodyPr/>
        <a:lstStyle/>
        <a:p>
          <a:endParaRPr lang="en-SG"/>
        </a:p>
      </dgm:t>
    </dgm:pt>
    <dgm:pt modelId="{701E0786-7977-4908-A32B-D5AB08BE850D}" type="sibTrans" cxnId="{0F1AEC4F-AF38-4C99-846A-61C4E3BB8C70}">
      <dgm:prSet/>
      <dgm:spPr/>
      <dgm:t>
        <a:bodyPr/>
        <a:lstStyle/>
        <a:p>
          <a:endParaRPr lang="en-SG"/>
        </a:p>
      </dgm:t>
    </dgm:pt>
    <mc:AlternateContent xmlns:mc="http://schemas.openxmlformats.org/markup-compatibility/2006" xmlns:a14="http://schemas.microsoft.com/office/drawing/2010/main">
      <mc:Choice Requires="a14">
        <dgm:pt modelId="{EBAA3EC9-45B5-40D1-92CA-46C9AF8BF022}">
          <dgm:prSet/>
          <dgm:spPr/>
          <dgm:t>
            <a:bodyPr/>
            <a:lstStyle/>
            <a:p>
              <a:r>
                <a:rPr lang="en-US" dirty="0"/>
                <a:t>If </a:t>
              </a:r>
              <a14:m>
                <m:oMath xmlns:m="http://schemas.openxmlformats.org/officeDocument/2006/math">
                  <m:r>
                    <a:rPr lang="en-US" i="1">
                      <a:latin typeface="Cambria Math" panose="02040503050406030204" pitchFamily="18" charset="0"/>
                    </a:rPr>
                    <m:t>𝐸</m:t>
                  </m:r>
                  <m:r>
                    <a:rPr lang="en-US" b="0" i="1">
                      <a:latin typeface="Cambria Math" panose="02040503050406030204" pitchFamily="18" charset="0"/>
                    </a:rPr>
                    <m:t>1⊂</m:t>
                  </m:r>
                  <m:r>
                    <a:rPr lang="en-US" i="1">
                      <a:latin typeface="Cambria Math" panose="02040503050406030204" pitchFamily="18" charset="0"/>
                    </a:rPr>
                    <m:t>𝐸</m:t>
                  </m:r>
                  <m:r>
                    <a:rPr lang="en-US" i="1">
                      <a:latin typeface="Cambria Math" panose="02040503050406030204" pitchFamily="18" charset="0"/>
                    </a:rPr>
                    <m:t>2</m:t>
                  </m:r>
                </m:oMath>
              </a14:m>
              <a:endParaRPr lang="en-SG" dirty="0"/>
            </a:p>
          </dgm:t>
        </dgm:pt>
      </mc:Choice>
      <mc:Fallback xmlns="">
        <dgm:pt modelId="{EBAA3EC9-45B5-40D1-92CA-46C9AF8BF022}">
          <dgm:prSet/>
          <dgm:spPr/>
          <dgm:t>
            <a:bodyPr/>
            <a:lstStyle/>
            <a:p>
              <a:r>
                <a:rPr lang="en-US" dirty="0"/>
                <a:t>If </a:t>
              </a:r>
              <a:r>
                <a:rPr lang="en-US" i="0"/>
                <a:t>𝐸</a:t>
              </a:r>
              <a:r>
                <a:rPr lang="en-US" b="0" i="0"/>
                <a:t>1⊂</a:t>
              </a:r>
              <a:r>
                <a:rPr lang="en-US" i="0"/>
                <a:t>𝐸2</a:t>
              </a:r>
              <a:endParaRPr lang="en-SG" dirty="0"/>
            </a:p>
          </dgm:t>
        </dgm:pt>
      </mc:Fallback>
    </mc:AlternateContent>
    <dgm:pt modelId="{E9668007-C444-4BE6-B174-C27D0D02650A}" type="parTrans" cxnId="{F75135BD-87B0-4AC9-9DD6-8F1F800D3B0E}">
      <dgm:prSet/>
      <dgm:spPr/>
      <dgm:t>
        <a:bodyPr/>
        <a:lstStyle/>
        <a:p>
          <a:endParaRPr lang="en-SG"/>
        </a:p>
      </dgm:t>
    </dgm:pt>
    <dgm:pt modelId="{717CE3BB-6E4D-4921-9C8E-0635E2DC9D3A}" type="sibTrans" cxnId="{F75135BD-87B0-4AC9-9DD6-8F1F800D3B0E}">
      <dgm:prSet/>
      <dgm:spPr/>
      <dgm:t>
        <a:bodyPr/>
        <a:lstStyle/>
        <a:p>
          <a:endParaRPr lang="en-SG"/>
        </a:p>
      </dgm:t>
    </dgm:pt>
    <dgm:pt modelId="{35BE1C3D-563B-44A1-9635-977007F12B62}">
      <dgm:prSet/>
      <dgm:spPr/>
      <dgm:t>
        <a:bodyPr/>
        <a:lstStyle/>
        <a:p>
          <a:r>
            <a:rPr lang="en-US" dirty="0"/>
            <a:t>If in between (most likely)</a:t>
          </a:r>
          <a:endParaRPr lang="en-SG" dirty="0"/>
        </a:p>
      </dgm:t>
    </dgm:pt>
    <dgm:pt modelId="{15A52712-2203-4200-9376-361BC02B11C8}" type="parTrans" cxnId="{2DC93972-50FF-477D-8072-B0F718DCE75C}">
      <dgm:prSet/>
      <dgm:spPr/>
      <dgm:t>
        <a:bodyPr/>
        <a:lstStyle/>
        <a:p>
          <a:endParaRPr lang="en-SG"/>
        </a:p>
      </dgm:t>
    </dgm:pt>
    <dgm:pt modelId="{6FB1EEF1-AF19-48EE-9A41-43BDCB2E6514}" type="sibTrans" cxnId="{2DC93972-50FF-477D-8072-B0F718DCE75C}">
      <dgm:prSet/>
      <dgm:spPr/>
      <dgm:t>
        <a:bodyPr/>
        <a:lstStyle/>
        <a:p>
          <a:endParaRPr lang="en-SG"/>
        </a:p>
      </dgm:t>
    </dgm:pt>
    <dgm:pt modelId="{F7338103-E5C4-44F8-84FD-144ECC9B7911}">
      <dgm:prSet/>
      <dgm:spPr/>
      <dgm:t>
        <a:bodyPr/>
        <a:lstStyle/>
        <a:p>
          <a:r>
            <a:rPr lang="en-US" dirty="0"/>
            <a:t>Climate projections and adaptation pathways are crucial.</a:t>
          </a:r>
          <a:endParaRPr lang="en-SG" dirty="0"/>
        </a:p>
      </dgm:t>
    </dgm:pt>
    <dgm:pt modelId="{55637712-D318-429E-A84B-FD3A2753226A}" type="parTrans" cxnId="{20C3C5FC-23A9-4D2C-B2B5-0B9DC9AB6802}">
      <dgm:prSet/>
      <dgm:spPr/>
      <dgm:t>
        <a:bodyPr/>
        <a:lstStyle/>
        <a:p>
          <a:endParaRPr lang="en-SG"/>
        </a:p>
      </dgm:t>
    </dgm:pt>
    <dgm:pt modelId="{E07EAE70-5A67-407B-99C3-5D182F3FABA1}" type="sibTrans" cxnId="{20C3C5FC-23A9-4D2C-B2B5-0B9DC9AB6802}">
      <dgm:prSet/>
      <dgm:spPr/>
      <dgm:t>
        <a:bodyPr/>
        <a:lstStyle/>
        <a:p>
          <a:endParaRPr lang="en-SG"/>
        </a:p>
      </dgm:t>
    </dgm:pt>
    <dgm:pt modelId="{F097AEA7-1FB7-40DA-B586-3B4625A8F2E7}">
      <dgm:prSet/>
      <dgm:spPr/>
      <dgm:t>
        <a:bodyPr/>
        <a:lstStyle/>
        <a:p>
          <a:r>
            <a:rPr lang="en-US" dirty="0"/>
            <a:t>Less emphasis on climate projection studies; more work on streamflow reconstructions.</a:t>
          </a:r>
          <a:endParaRPr lang="en-SG" dirty="0"/>
        </a:p>
      </dgm:t>
    </dgm:pt>
    <dgm:pt modelId="{54006DC7-F09A-435A-B950-1C8F63031F47}" type="parTrans" cxnId="{8E5D117E-2B1B-4FD8-9B10-78B35573CAA5}">
      <dgm:prSet/>
      <dgm:spPr/>
      <dgm:t>
        <a:bodyPr/>
        <a:lstStyle/>
        <a:p>
          <a:endParaRPr lang="en-SG"/>
        </a:p>
      </dgm:t>
    </dgm:pt>
    <dgm:pt modelId="{35D4D6EF-6B45-4813-B1C9-CFC83CDC8216}" type="sibTrans" cxnId="{8E5D117E-2B1B-4FD8-9B10-78B35573CAA5}">
      <dgm:prSet/>
      <dgm:spPr/>
      <dgm:t>
        <a:bodyPr/>
        <a:lstStyle/>
        <a:p>
          <a:endParaRPr lang="en-SG"/>
        </a:p>
      </dgm:t>
    </dgm:pt>
    <dgm:pt modelId="{A96CEBC9-C106-4C7F-945E-713150F93FFB}">
      <dgm:prSet/>
      <dgm:spPr/>
      <dgm:t>
        <a:bodyPr/>
        <a:lstStyle/>
        <a:p>
          <a:r>
            <a:rPr lang="en-US" dirty="0"/>
            <a:t>An indication where streamflow reconstructions will be potentially more useful.</a:t>
          </a:r>
          <a:endParaRPr lang="en-SG" dirty="0"/>
        </a:p>
      </dgm:t>
    </dgm:pt>
    <dgm:pt modelId="{D203CDE5-0449-4887-A001-93068B7F4A42}" type="parTrans" cxnId="{54A295D3-8929-413E-8E80-E75F14591E48}">
      <dgm:prSet/>
      <dgm:spPr/>
      <dgm:t>
        <a:bodyPr/>
        <a:lstStyle/>
        <a:p>
          <a:endParaRPr lang="en-SG"/>
        </a:p>
      </dgm:t>
    </dgm:pt>
    <dgm:pt modelId="{B89AAC71-442F-484E-96B4-D91015A96314}" type="sibTrans" cxnId="{54A295D3-8929-413E-8E80-E75F14591E48}">
      <dgm:prSet/>
      <dgm:spPr/>
      <dgm:t>
        <a:bodyPr/>
        <a:lstStyle/>
        <a:p>
          <a:endParaRPr lang="en-SG"/>
        </a:p>
      </dgm:t>
    </dgm:pt>
    <dgm:pt modelId="{3F5EBB7F-05D3-4500-8EC8-D326C1942828}" type="pres">
      <dgm:prSet presAssocID="{194FBE3A-7E8C-450A-9C38-50DAD041AA19}" presName="vert0" presStyleCnt="0">
        <dgm:presLayoutVars>
          <dgm:dir/>
          <dgm:animOne val="branch"/>
          <dgm:animLvl val="lvl"/>
        </dgm:presLayoutVars>
      </dgm:prSet>
      <dgm:spPr/>
    </dgm:pt>
    <dgm:pt modelId="{EC810D91-9925-4AB4-B893-307652FC02DD}" type="pres">
      <dgm:prSet presAssocID="{AFFEE5B8-2FAF-47C9-8396-5A94B4F3A4E6}" presName="thickLine" presStyleLbl="alignNode1" presStyleIdx="0" presStyleCnt="3"/>
      <dgm:spPr/>
    </dgm:pt>
    <dgm:pt modelId="{4A23BBC6-500F-4970-BFC6-247433606603}" type="pres">
      <dgm:prSet presAssocID="{AFFEE5B8-2FAF-47C9-8396-5A94B4F3A4E6}" presName="horz1" presStyleCnt="0"/>
      <dgm:spPr/>
    </dgm:pt>
    <dgm:pt modelId="{A4D14367-01A6-4E79-AB3F-953A3B9D2651}" type="pres">
      <dgm:prSet presAssocID="{AFFEE5B8-2FAF-47C9-8396-5A94B4F3A4E6}" presName="tx1" presStyleLbl="revTx" presStyleIdx="0" presStyleCnt="6"/>
      <dgm:spPr/>
    </dgm:pt>
    <dgm:pt modelId="{75CF2F6F-63B0-4188-B636-A780D9599AA7}" type="pres">
      <dgm:prSet presAssocID="{AFFEE5B8-2FAF-47C9-8396-5A94B4F3A4E6}" presName="vert1" presStyleCnt="0"/>
      <dgm:spPr/>
    </dgm:pt>
    <dgm:pt modelId="{783686A8-49D6-4791-AECA-5D88D6240D01}" type="pres">
      <dgm:prSet presAssocID="{F7338103-E5C4-44F8-84FD-144ECC9B7911}" presName="vertSpace2a" presStyleCnt="0"/>
      <dgm:spPr/>
    </dgm:pt>
    <dgm:pt modelId="{CE8C7AC2-C1D8-4B2D-8E3D-4290241FFBE2}" type="pres">
      <dgm:prSet presAssocID="{F7338103-E5C4-44F8-84FD-144ECC9B7911}" presName="horz2" presStyleCnt="0"/>
      <dgm:spPr/>
    </dgm:pt>
    <dgm:pt modelId="{543D883C-6338-4956-860E-5BA0DF9A854E}" type="pres">
      <dgm:prSet presAssocID="{F7338103-E5C4-44F8-84FD-144ECC9B7911}" presName="horzSpace2" presStyleCnt="0"/>
      <dgm:spPr/>
    </dgm:pt>
    <dgm:pt modelId="{1CEF3BB2-E3BF-4A8C-BF56-197F6663D5BF}" type="pres">
      <dgm:prSet presAssocID="{F7338103-E5C4-44F8-84FD-144ECC9B7911}" presName="tx2" presStyleLbl="revTx" presStyleIdx="1" presStyleCnt="6"/>
      <dgm:spPr/>
    </dgm:pt>
    <dgm:pt modelId="{FC2210C8-B5F4-49A3-8624-D4BC1D2F9A3C}" type="pres">
      <dgm:prSet presAssocID="{F7338103-E5C4-44F8-84FD-144ECC9B7911}" presName="vert2" presStyleCnt="0"/>
      <dgm:spPr/>
    </dgm:pt>
    <dgm:pt modelId="{55A4AB47-BA51-4CA8-934C-FA3C209AD0C3}" type="pres">
      <dgm:prSet presAssocID="{F7338103-E5C4-44F8-84FD-144ECC9B7911}" presName="thinLine2b" presStyleLbl="callout" presStyleIdx="0" presStyleCnt="3"/>
      <dgm:spPr>
        <a:ln>
          <a:solidFill>
            <a:schemeClr val="bg1"/>
          </a:solidFill>
        </a:ln>
      </dgm:spPr>
    </dgm:pt>
    <dgm:pt modelId="{5B321BF5-9EAC-478E-AD37-D31D4F1B9E05}" type="pres">
      <dgm:prSet presAssocID="{F7338103-E5C4-44F8-84FD-144ECC9B7911}" presName="vertSpace2b" presStyleCnt="0"/>
      <dgm:spPr/>
    </dgm:pt>
    <dgm:pt modelId="{46361619-D2C0-43A6-98A8-7B8C76A52345}" type="pres">
      <dgm:prSet presAssocID="{EBAA3EC9-45B5-40D1-92CA-46C9AF8BF022}" presName="thickLine" presStyleLbl="alignNode1" presStyleIdx="1" presStyleCnt="3"/>
      <dgm:spPr/>
    </dgm:pt>
    <dgm:pt modelId="{4322B641-660D-4B20-B817-2CD9EBD91156}" type="pres">
      <dgm:prSet presAssocID="{EBAA3EC9-45B5-40D1-92CA-46C9AF8BF022}" presName="horz1" presStyleCnt="0"/>
      <dgm:spPr/>
    </dgm:pt>
    <dgm:pt modelId="{B0216FA0-4133-47EE-B791-CBEF67D399FE}" type="pres">
      <dgm:prSet presAssocID="{EBAA3EC9-45B5-40D1-92CA-46C9AF8BF022}" presName="tx1" presStyleLbl="revTx" presStyleIdx="2" presStyleCnt="6"/>
      <dgm:spPr/>
    </dgm:pt>
    <dgm:pt modelId="{015D6CB0-A438-4118-A994-696D4227517D}" type="pres">
      <dgm:prSet presAssocID="{EBAA3EC9-45B5-40D1-92CA-46C9AF8BF022}" presName="vert1" presStyleCnt="0"/>
      <dgm:spPr/>
    </dgm:pt>
    <dgm:pt modelId="{55A4A408-2D0D-4C6D-8DA2-4D2E1BC4BD73}" type="pres">
      <dgm:prSet presAssocID="{F097AEA7-1FB7-40DA-B586-3B4625A8F2E7}" presName="vertSpace2a" presStyleCnt="0"/>
      <dgm:spPr/>
    </dgm:pt>
    <dgm:pt modelId="{62BB9A44-80E6-4B9F-B874-67162D57FB44}" type="pres">
      <dgm:prSet presAssocID="{F097AEA7-1FB7-40DA-B586-3B4625A8F2E7}" presName="horz2" presStyleCnt="0"/>
      <dgm:spPr/>
    </dgm:pt>
    <dgm:pt modelId="{B411D3F7-C9EE-4559-8F32-4BF23ECC7772}" type="pres">
      <dgm:prSet presAssocID="{F097AEA7-1FB7-40DA-B586-3B4625A8F2E7}" presName="horzSpace2" presStyleCnt="0"/>
      <dgm:spPr/>
    </dgm:pt>
    <dgm:pt modelId="{DA091C05-C85C-41F2-8EB2-58F811B623B2}" type="pres">
      <dgm:prSet presAssocID="{F097AEA7-1FB7-40DA-B586-3B4625A8F2E7}" presName="tx2" presStyleLbl="revTx" presStyleIdx="3" presStyleCnt="6"/>
      <dgm:spPr/>
    </dgm:pt>
    <dgm:pt modelId="{74323535-0D21-43CA-AC2E-F9FF3E7C7100}" type="pres">
      <dgm:prSet presAssocID="{F097AEA7-1FB7-40DA-B586-3B4625A8F2E7}" presName="vert2" presStyleCnt="0"/>
      <dgm:spPr/>
    </dgm:pt>
    <dgm:pt modelId="{4526F819-5500-4EBB-98B7-57FAA07D3825}" type="pres">
      <dgm:prSet presAssocID="{F097AEA7-1FB7-40DA-B586-3B4625A8F2E7}" presName="thinLine2b" presStyleLbl="callout" presStyleIdx="1" presStyleCnt="3"/>
      <dgm:spPr>
        <a:ln>
          <a:solidFill>
            <a:schemeClr val="bg1"/>
          </a:solidFill>
        </a:ln>
      </dgm:spPr>
    </dgm:pt>
    <dgm:pt modelId="{CBCB0860-A829-4C30-A610-44796BDCF693}" type="pres">
      <dgm:prSet presAssocID="{F097AEA7-1FB7-40DA-B586-3B4625A8F2E7}" presName="vertSpace2b" presStyleCnt="0"/>
      <dgm:spPr/>
    </dgm:pt>
    <dgm:pt modelId="{314A0FBB-DE7C-4F69-BA60-912578BFEA79}" type="pres">
      <dgm:prSet presAssocID="{35BE1C3D-563B-44A1-9635-977007F12B62}" presName="thickLine" presStyleLbl="alignNode1" presStyleIdx="2" presStyleCnt="3"/>
      <dgm:spPr/>
    </dgm:pt>
    <dgm:pt modelId="{18944C03-0EA3-4B19-81F9-3DA1FA4417AC}" type="pres">
      <dgm:prSet presAssocID="{35BE1C3D-563B-44A1-9635-977007F12B62}" presName="horz1" presStyleCnt="0"/>
      <dgm:spPr/>
    </dgm:pt>
    <dgm:pt modelId="{88DCC733-3FFE-4547-8110-A07F63523269}" type="pres">
      <dgm:prSet presAssocID="{35BE1C3D-563B-44A1-9635-977007F12B62}" presName="tx1" presStyleLbl="revTx" presStyleIdx="4" presStyleCnt="6"/>
      <dgm:spPr/>
    </dgm:pt>
    <dgm:pt modelId="{DBB6207E-6E56-49BF-8F36-4CC9E1F168C4}" type="pres">
      <dgm:prSet presAssocID="{35BE1C3D-563B-44A1-9635-977007F12B62}" presName="vert1" presStyleCnt="0"/>
      <dgm:spPr/>
    </dgm:pt>
    <dgm:pt modelId="{CF0E4D4F-98E6-42B8-A30D-4F916F401CE6}" type="pres">
      <dgm:prSet presAssocID="{A96CEBC9-C106-4C7F-945E-713150F93FFB}" presName="vertSpace2a" presStyleCnt="0"/>
      <dgm:spPr/>
    </dgm:pt>
    <dgm:pt modelId="{FCC4FDA4-3BB4-4CAE-9DDC-B9F03F57489C}" type="pres">
      <dgm:prSet presAssocID="{A96CEBC9-C106-4C7F-945E-713150F93FFB}" presName="horz2" presStyleCnt="0"/>
      <dgm:spPr/>
    </dgm:pt>
    <dgm:pt modelId="{6FC243C5-9978-40F5-8560-973016B6022A}" type="pres">
      <dgm:prSet presAssocID="{A96CEBC9-C106-4C7F-945E-713150F93FFB}" presName="horzSpace2" presStyleCnt="0"/>
      <dgm:spPr/>
    </dgm:pt>
    <dgm:pt modelId="{5AED67F4-3FBA-4F69-9B57-8008F25A393D}" type="pres">
      <dgm:prSet presAssocID="{A96CEBC9-C106-4C7F-945E-713150F93FFB}" presName="tx2" presStyleLbl="revTx" presStyleIdx="5" presStyleCnt="6"/>
      <dgm:spPr/>
    </dgm:pt>
    <dgm:pt modelId="{7AF08525-D61D-4D73-B308-6052811492FB}" type="pres">
      <dgm:prSet presAssocID="{A96CEBC9-C106-4C7F-945E-713150F93FFB}" presName="vert2" presStyleCnt="0"/>
      <dgm:spPr/>
    </dgm:pt>
    <dgm:pt modelId="{ED69B217-A4B6-4CDD-8ECE-52640DDB1850}" type="pres">
      <dgm:prSet presAssocID="{A96CEBC9-C106-4C7F-945E-713150F93FFB}" presName="thinLine2b" presStyleLbl="callout" presStyleIdx="2" presStyleCnt="3"/>
      <dgm:spPr>
        <a:ln>
          <a:solidFill>
            <a:schemeClr val="bg1"/>
          </a:solidFill>
        </a:ln>
      </dgm:spPr>
    </dgm:pt>
    <dgm:pt modelId="{E9147E97-2B27-48EB-BCD5-2D0806140A95}" type="pres">
      <dgm:prSet presAssocID="{A96CEBC9-C106-4C7F-945E-713150F93FFB}" presName="vertSpace2b" presStyleCnt="0"/>
      <dgm:spPr/>
    </dgm:pt>
  </dgm:ptLst>
  <dgm:cxnLst>
    <dgm:cxn modelId="{1B2F163C-76D5-40A2-B016-9E38E5E0CD8D}" type="presOf" srcId="{A96CEBC9-C106-4C7F-945E-713150F93FFB}" destId="{5AED67F4-3FBA-4F69-9B57-8008F25A393D}" srcOrd="0" destOrd="0" presId="urn:microsoft.com/office/officeart/2008/layout/LinedList"/>
    <dgm:cxn modelId="{0F1AEC4F-AF38-4C99-846A-61C4E3BB8C70}" srcId="{194FBE3A-7E8C-450A-9C38-50DAD041AA19}" destId="{AFFEE5B8-2FAF-47C9-8396-5A94B4F3A4E6}" srcOrd="0" destOrd="0" parTransId="{6E07B426-5E3C-4D0D-BD8F-EA72F07BD7BA}" sibTransId="{701E0786-7977-4908-A32B-D5AB08BE850D}"/>
    <dgm:cxn modelId="{3BA52870-EFB7-4906-87F2-99DE9554123C}" type="presOf" srcId="{EBAA3EC9-45B5-40D1-92CA-46C9AF8BF022}" destId="{B0216FA0-4133-47EE-B791-CBEF67D399FE}" srcOrd="0" destOrd="0" presId="urn:microsoft.com/office/officeart/2008/layout/LinedList"/>
    <dgm:cxn modelId="{2DC93972-50FF-477D-8072-B0F718DCE75C}" srcId="{194FBE3A-7E8C-450A-9C38-50DAD041AA19}" destId="{35BE1C3D-563B-44A1-9635-977007F12B62}" srcOrd="2" destOrd="0" parTransId="{15A52712-2203-4200-9376-361BC02B11C8}" sibTransId="{6FB1EEF1-AF19-48EE-9A41-43BDCB2E6514}"/>
    <dgm:cxn modelId="{8E5D117E-2B1B-4FD8-9B10-78B35573CAA5}" srcId="{EBAA3EC9-45B5-40D1-92CA-46C9AF8BF022}" destId="{F097AEA7-1FB7-40DA-B586-3B4625A8F2E7}" srcOrd="0" destOrd="0" parTransId="{54006DC7-F09A-435A-B950-1C8F63031F47}" sibTransId="{35D4D6EF-6B45-4813-B1C9-CFC83CDC8216}"/>
    <dgm:cxn modelId="{C3C7DD84-36BB-409B-85A5-BA1064097299}" type="presOf" srcId="{35BE1C3D-563B-44A1-9635-977007F12B62}" destId="{88DCC733-3FFE-4547-8110-A07F63523269}" srcOrd="0" destOrd="0" presId="urn:microsoft.com/office/officeart/2008/layout/LinedList"/>
    <dgm:cxn modelId="{10DFEE9D-EE8F-479E-ACDE-7D5BEF0EB27A}" type="presOf" srcId="{F097AEA7-1FB7-40DA-B586-3B4625A8F2E7}" destId="{DA091C05-C85C-41F2-8EB2-58F811B623B2}" srcOrd="0" destOrd="0" presId="urn:microsoft.com/office/officeart/2008/layout/LinedList"/>
    <dgm:cxn modelId="{C329FFB2-A9FC-40F8-B5A6-EEDA0DD89896}" type="presOf" srcId="{AFFEE5B8-2FAF-47C9-8396-5A94B4F3A4E6}" destId="{A4D14367-01A6-4E79-AB3F-953A3B9D2651}" srcOrd="0" destOrd="0" presId="urn:microsoft.com/office/officeart/2008/layout/LinedList"/>
    <dgm:cxn modelId="{F75135BD-87B0-4AC9-9DD6-8F1F800D3B0E}" srcId="{194FBE3A-7E8C-450A-9C38-50DAD041AA19}" destId="{EBAA3EC9-45B5-40D1-92CA-46C9AF8BF022}" srcOrd="1" destOrd="0" parTransId="{E9668007-C444-4BE6-B174-C27D0D02650A}" sibTransId="{717CE3BB-6E4D-4921-9C8E-0635E2DC9D3A}"/>
    <dgm:cxn modelId="{23F725C8-9143-41E3-8A1B-0B6667AD6245}" type="presOf" srcId="{194FBE3A-7E8C-450A-9C38-50DAD041AA19}" destId="{3F5EBB7F-05D3-4500-8EC8-D326C1942828}" srcOrd="0" destOrd="0" presId="urn:microsoft.com/office/officeart/2008/layout/LinedList"/>
    <dgm:cxn modelId="{54A295D3-8929-413E-8E80-E75F14591E48}" srcId="{35BE1C3D-563B-44A1-9635-977007F12B62}" destId="{A96CEBC9-C106-4C7F-945E-713150F93FFB}" srcOrd="0" destOrd="0" parTransId="{D203CDE5-0449-4887-A001-93068B7F4A42}" sibTransId="{B89AAC71-442F-484E-96B4-D91015A96314}"/>
    <dgm:cxn modelId="{ED084CE3-E687-4886-9CAE-A27B023A45D8}" type="presOf" srcId="{F7338103-E5C4-44F8-84FD-144ECC9B7911}" destId="{1CEF3BB2-E3BF-4A8C-BF56-197F6663D5BF}" srcOrd="0" destOrd="0" presId="urn:microsoft.com/office/officeart/2008/layout/LinedList"/>
    <dgm:cxn modelId="{20C3C5FC-23A9-4D2C-B2B5-0B9DC9AB6802}" srcId="{AFFEE5B8-2FAF-47C9-8396-5A94B4F3A4E6}" destId="{F7338103-E5C4-44F8-84FD-144ECC9B7911}" srcOrd="0" destOrd="0" parTransId="{55637712-D318-429E-A84B-FD3A2753226A}" sibTransId="{E07EAE70-5A67-407B-99C3-5D182F3FABA1}"/>
    <dgm:cxn modelId="{B6F34B3E-D67F-45FF-B6BE-39623853B8E8}" type="presParOf" srcId="{3F5EBB7F-05D3-4500-8EC8-D326C1942828}" destId="{EC810D91-9925-4AB4-B893-307652FC02DD}" srcOrd="0" destOrd="0" presId="urn:microsoft.com/office/officeart/2008/layout/LinedList"/>
    <dgm:cxn modelId="{A51859BC-93B7-4B49-AA0F-A43DFF0232CE}" type="presParOf" srcId="{3F5EBB7F-05D3-4500-8EC8-D326C1942828}" destId="{4A23BBC6-500F-4970-BFC6-247433606603}" srcOrd="1" destOrd="0" presId="urn:microsoft.com/office/officeart/2008/layout/LinedList"/>
    <dgm:cxn modelId="{0D044393-69C9-4052-B331-794F9B625470}" type="presParOf" srcId="{4A23BBC6-500F-4970-BFC6-247433606603}" destId="{A4D14367-01A6-4E79-AB3F-953A3B9D2651}" srcOrd="0" destOrd="0" presId="urn:microsoft.com/office/officeart/2008/layout/LinedList"/>
    <dgm:cxn modelId="{A348B1BE-C422-4DF8-A5A4-74744646F342}" type="presParOf" srcId="{4A23BBC6-500F-4970-BFC6-247433606603}" destId="{75CF2F6F-63B0-4188-B636-A780D9599AA7}" srcOrd="1" destOrd="0" presId="urn:microsoft.com/office/officeart/2008/layout/LinedList"/>
    <dgm:cxn modelId="{890D07D6-0B51-4C04-8E97-216474649780}" type="presParOf" srcId="{75CF2F6F-63B0-4188-B636-A780D9599AA7}" destId="{783686A8-49D6-4791-AECA-5D88D6240D01}" srcOrd="0" destOrd="0" presId="urn:microsoft.com/office/officeart/2008/layout/LinedList"/>
    <dgm:cxn modelId="{E680056B-B4C6-4F20-B741-4F1E7025CEFA}" type="presParOf" srcId="{75CF2F6F-63B0-4188-B636-A780D9599AA7}" destId="{CE8C7AC2-C1D8-4B2D-8E3D-4290241FFBE2}" srcOrd="1" destOrd="0" presId="urn:microsoft.com/office/officeart/2008/layout/LinedList"/>
    <dgm:cxn modelId="{785B8121-164C-4770-A14B-FB194E766321}" type="presParOf" srcId="{CE8C7AC2-C1D8-4B2D-8E3D-4290241FFBE2}" destId="{543D883C-6338-4956-860E-5BA0DF9A854E}" srcOrd="0" destOrd="0" presId="urn:microsoft.com/office/officeart/2008/layout/LinedList"/>
    <dgm:cxn modelId="{9338A452-BED9-401A-A636-B8B8FE7BE1D3}" type="presParOf" srcId="{CE8C7AC2-C1D8-4B2D-8E3D-4290241FFBE2}" destId="{1CEF3BB2-E3BF-4A8C-BF56-197F6663D5BF}" srcOrd="1" destOrd="0" presId="urn:microsoft.com/office/officeart/2008/layout/LinedList"/>
    <dgm:cxn modelId="{BAE3BEEF-146E-462C-B294-2A4F9229988C}" type="presParOf" srcId="{CE8C7AC2-C1D8-4B2D-8E3D-4290241FFBE2}" destId="{FC2210C8-B5F4-49A3-8624-D4BC1D2F9A3C}" srcOrd="2" destOrd="0" presId="urn:microsoft.com/office/officeart/2008/layout/LinedList"/>
    <dgm:cxn modelId="{EB88DC43-99DD-4AE2-80CC-74C7B404FCF6}" type="presParOf" srcId="{75CF2F6F-63B0-4188-B636-A780D9599AA7}" destId="{55A4AB47-BA51-4CA8-934C-FA3C209AD0C3}" srcOrd="2" destOrd="0" presId="urn:microsoft.com/office/officeart/2008/layout/LinedList"/>
    <dgm:cxn modelId="{AAD18944-7C61-4985-BA86-FD30AAA0F840}" type="presParOf" srcId="{75CF2F6F-63B0-4188-B636-A780D9599AA7}" destId="{5B321BF5-9EAC-478E-AD37-D31D4F1B9E05}" srcOrd="3" destOrd="0" presId="urn:microsoft.com/office/officeart/2008/layout/LinedList"/>
    <dgm:cxn modelId="{032FB10F-60E5-450C-BE49-1555F37B8907}" type="presParOf" srcId="{3F5EBB7F-05D3-4500-8EC8-D326C1942828}" destId="{46361619-D2C0-43A6-98A8-7B8C76A52345}" srcOrd="2" destOrd="0" presId="urn:microsoft.com/office/officeart/2008/layout/LinedList"/>
    <dgm:cxn modelId="{CECA332A-E41F-403C-A832-FC95BA1197BA}" type="presParOf" srcId="{3F5EBB7F-05D3-4500-8EC8-D326C1942828}" destId="{4322B641-660D-4B20-B817-2CD9EBD91156}" srcOrd="3" destOrd="0" presId="urn:microsoft.com/office/officeart/2008/layout/LinedList"/>
    <dgm:cxn modelId="{87006451-FE14-4BCF-AA0D-2C9A66BCA60F}" type="presParOf" srcId="{4322B641-660D-4B20-B817-2CD9EBD91156}" destId="{B0216FA0-4133-47EE-B791-CBEF67D399FE}" srcOrd="0" destOrd="0" presId="urn:microsoft.com/office/officeart/2008/layout/LinedList"/>
    <dgm:cxn modelId="{2C42B81D-14B0-4238-9817-921B718D010B}" type="presParOf" srcId="{4322B641-660D-4B20-B817-2CD9EBD91156}" destId="{015D6CB0-A438-4118-A994-696D4227517D}" srcOrd="1" destOrd="0" presId="urn:microsoft.com/office/officeart/2008/layout/LinedList"/>
    <dgm:cxn modelId="{F99078E8-EC08-4BE2-8E66-EEA7A991144D}" type="presParOf" srcId="{015D6CB0-A438-4118-A994-696D4227517D}" destId="{55A4A408-2D0D-4C6D-8DA2-4D2E1BC4BD73}" srcOrd="0" destOrd="0" presId="urn:microsoft.com/office/officeart/2008/layout/LinedList"/>
    <dgm:cxn modelId="{6A0A0A6A-B607-407E-86D4-69498CEFC5E7}" type="presParOf" srcId="{015D6CB0-A438-4118-A994-696D4227517D}" destId="{62BB9A44-80E6-4B9F-B874-67162D57FB44}" srcOrd="1" destOrd="0" presId="urn:microsoft.com/office/officeart/2008/layout/LinedList"/>
    <dgm:cxn modelId="{B73DC851-28FD-47DE-ACEA-9A51D7ABD352}" type="presParOf" srcId="{62BB9A44-80E6-4B9F-B874-67162D57FB44}" destId="{B411D3F7-C9EE-4559-8F32-4BF23ECC7772}" srcOrd="0" destOrd="0" presId="urn:microsoft.com/office/officeart/2008/layout/LinedList"/>
    <dgm:cxn modelId="{18F8E043-9B6A-4923-988E-F25558871DA3}" type="presParOf" srcId="{62BB9A44-80E6-4B9F-B874-67162D57FB44}" destId="{DA091C05-C85C-41F2-8EB2-58F811B623B2}" srcOrd="1" destOrd="0" presId="urn:microsoft.com/office/officeart/2008/layout/LinedList"/>
    <dgm:cxn modelId="{47DA1A03-71F1-42DD-A1E1-419FD28BF5DC}" type="presParOf" srcId="{62BB9A44-80E6-4B9F-B874-67162D57FB44}" destId="{74323535-0D21-43CA-AC2E-F9FF3E7C7100}" srcOrd="2" destOrd="0" presId="urn:microsoft.com/office/officeart/2008/layout/LinedList"/>
    <dgm:cxn modelId="{9FFC0FB2-ABD7-4949-A496-667A2A3277BC}" type="presParOf" srcId="{015D6CB0-A438-4118-A994-696D4227517D}" destId="{4526F819-5500-4EBB-98B7-57FAA07D3825}" srcOrd="2" destOrd="0" presId="urn:microsoft.com/office/officeart/2008/layout/LinedList"/>
    <dgm:cxn modelId="{D3E2A992-898E-4E41-8889-FF82AA0982FE}" type="presParOf" srcId="{015D6CB0-A438-4118-A994-696D4227517D}" destId="{CBCB0860-A829-4C30-A610-44796BDCF693}" srcOrd="3" destOrd="0" presId="urn:microsoft.com/office/officeart/2008/layout/LinedList"/>
    <dgm:cxn modelId="{9634A13A-6A08-49A0-B582-383BBDCC01B8}" type="presParOf" srcId="{3F5EBB7F-05D3-4500-8EC8-D326C1942828}" destId="{314A0FBB-DE7C-4F69-BA60-912578BFEA79}" srcOrd="4" destOrd="0" presId="urn:microsoft.com/office/officeart/2008/layout/LinedList"/>
    <dgm:cxn modelId="{DE120110-753B-4C94-8345-C0D2A6D86C44}" type="presParOf" srcId="{3F5EBB7F-05D3-4500-8EC8-D326C1942828}" destId="{18944C03-0EA3-4B19-81F9-3DA1FA4417AC}" srcOrd="5" destOrd="0" presId="urn:microsoft.com/office/officeart/2008/layout/LinedList"/>
    <dgm:cxn modelId="{8D1C9DFF-A360-439F-9397-46DFE8A73DBB}" type="presParOf" srcId="{18944C03-0EA3-4B19-81F9-3DA1FA4417AC}" destId="{88DCC733-3FFE-4547-8110-A07F63523269}" srcOrd="0" destOrd="0" presId="urn:microsoft.com/office/officeart/2008/layout/LinedList"/>
    <dgm:cxn modelId="{A35D0C3E-55B8-494E-BB60-7E0B62E905F8}" type="presParOf" srcId="{18944C03-0EA3-4B19-81F9-3DA1FA4417AC}" destId="{DBB6207E-6E56-49BF-8F36-4CC9E1F168C4}" srcOrd="1" destOrd="0" presId="urn:microsoft.com/office/officeart/2008/layout/LinedList"/>
    <dgm:cxn modelId="{4B3690F8-377F-4D58-A96B-B03878DFFD85}" type="presParOf" srcId="{DBB6207E-6E56-49BF-8F36-4CC9E1F168C4}" destId="{CF0E4D4F-98E6-42B8-A30D-4F916F401CE6}" srcOrd="0" destOrd="0" presId="urn:microsoft.com/office/officeart/2008/layout/LinedList"/>
    <dgm:cxn modelId="{AF3F456C-11DB-4BCC-9FEC-D4AB0E81FBA5}" type="presParOf" srcId="{DBB6207E-6E56-49BF-8F36-4CC9E1F168C4}" destId="{FCC4FDA4-3BB4-4CAE-9DDC-B9F03F57489C}" srcOrd="1" destOrd="0" presId="urn:microsoft.com/office/officeart/2008/layout/LinedList"/>
    <dgm:cxn modelId="{37BC3DE0-4A7C-4222-84DB-7BB0312E374A}" type="presParOf" srcId="{FCC4FDA4-3BB4-4CAE-9DDC-B9F03F57489C}" destId="{6FC243C5-9978-40F5-8560-973016B6022A}" srcOrd="0" destOrd="0" presId="urn:microsoft.com/office/officeart/2008/layout/LinedList"/>
    <dgm:cxn modelId="{AF353537-44E2-4F73-A471-F5BCA81F93E8}" type="presParOf" srcId="{FCC4FDA4-3BB4-4CAE-9DDC-B9F03F57489C}" destId="{5AED67F4-3FBA-4F69-9B57-8008F25A393D}" srcOrd="1" destOrd="0" presId="urn:microsoft.com/office/officeart/2008/layout/LinedList"/>
    <dgm:cxn modelId="{975F2DC2-D447-4BF9-BC7E-0EF59151B913}" type="presParOf" srcId="{FCC4FDA4-3BB4-4CAE-9DDC-B9F03F57489C}" destId="{7AF08525-D61D-4D73-B308-6052811492FB}" srcOrd="2" destOrd="0" presId="urn:microsoft.com/office/officeart/2008/layout/LinedList"/>
    <dgm:cxn modelId="{2654AFD7-54F3-4045-96E7-020F37F96F27}" type="presParOf" srcId="{DBB6207E-6E56-49BF-8F36-4CC9E1F168C4}" destId="{ED69B217-A4B6-4CDD-8ECE-52640DDB1850}" srcOrd="2" destOrd="0" presId="urn:microsoft.com/office/officeart/2008/layout/LinedList"/>
    <dgm:cxn modelId="{048716B2-4C27-45ED-A04F-3E2BEECDC34F}" type="presParOf" srcId="{DBB6207E-6E56-49BF-8F36-4CC9E1F168C4}" destId="{E9147E97-2B27-48EB-BCD5-2D0806140A95}" srcOrd="3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94FBE3A-7E8C-450A-9C38-50DAD041AA19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SG"/>
        </a:p>
      </dgm:t>
    </dgm:pt>
    <dgm:pt modelId="{AFFEE5B8-2FAF-47C9-8396-5A94B4F3A4E6}">
      <dgm:prSet/>
      <dgm:spPr>
        <a:blipFill>
          <a:blip xmlns:r="http://schemas.openxmlformats.org/officeDocument/2006/relationships" r:embed="rId1"/>
          <a:stretch>
            <a:fillRect l="-5278" t="-3653"/>
          </a:stretch>
        </a:blipFill>
      </dgm:spPr>
      <dgm:t>
        <a:bodyPr/>
        <a:lstStyle/>
        <a:p>
          <a:r>
            <a:rPr lang="en-SG">
              <a:noFill/>
            </a:rPr>
            <a:t> </a:t>
          </a:r>
        </a:p>
      </dgm:t>
    </dgm:pt>
    <dgm:pt modelId="{6E07B426-5E3C-4D0D-BD8F-EA72F07BD7BA}" type="parTrans" cxnId="{0F1AEC4F-AF38-4C99-846A-61C4E3BB8C70}">
      <dgm:prSet/>
      <dgm:spPr/>
      <dgm:t>
        <a:bodyPr/>
        <a:lstStyle/>
        <a:p>
          <a:endParaRPr lang="en-SG"/>
        </a:p>
      </dgm:t>
    </dgm:pt>
    <dgm:pt modelId="{701E0786-7977-4908-A32B-D5AB08BE850D}" type="sibTrans" cxnId="{0F1AEC4F-AF38-4C99-846A-61C4E3BB8C70}">
      <dgm:prSet/>
      <dgm:spPr/>
      <dgm:t>
        <a:bodyPr/>
        <a:lstStyle/>
        <a:p>
          <a:endParaRPr lang="en-SG"/>
        </a:p>
      </dgm:t>
    </dgm:pt>
    <dgm:pt modelId="{EBAA3EC9-45B5-40D1-92CA-46C9AF8BF022}">
      <dgm:prSet/>
      <dgm:spPr>
        <a:blipFill>
          <a:blip xmlns:r="http://schemas.openxmlformats.org/officeDocument/2006/relationships" r:embed="rId2"/>
          <a:stretch>
            <a:fillRect l="-5278" t="-3653"/>
          </a:stretch>
        </a:blipFill>
      </dgm:spPr>
      <dgm:t>
        <a:bodyPr/>
        <a:lstStyle/>
        <a:p>
          <a:r>
            <a:rPr lang="en-SG">
              <a:noFill/>
            </a:rPr>
            <a:t> </a:t>
          </a:r>
        </a:p>
      </dgm:t>
    </dgm:pt>
    <dgm:pt modelId="{E9668007-C444-4BE6-B174-C27D0D02650A}" type="parTrans" cxnId="{F75135BD-87B0-4AC9-9DD6-8F1F800D3B0E}">
      <dgm:prSet/>
      <dgm:spPr/>
      <dgm:t>
        <a:bodyPr/>
        <a:lstStyle/>
        <a:p>
          <a:endParaRPr lang="en-SG"/>
        </a:p>
      </dgm:t>
    </dgm:pt>
    <dgm:pt modelId="{717CE3BB-6E4D-4921-9C8E-0635E2DC9D3A}" type="sibTrans" cxnId="{F75135BD-87B0-4AC9-9DD6-8F1F800D3B0E}">
      <dgm:prSet/>
      <dgm:spPr/>
      <dgm:t>
        <a:bodyPr/>
        <a:lstStyle/>
        <a:p>
          <a:endParaRPr lang="en-SG"/>
        </a:p>
      </dgm:t>
    </dgm:pt>
    <dgm:pt modelId="{35BE1C3D-563B-44A1-9635-977007F12B62}">
      <dgm:prSet/>
      <dgm:spPr/>
      <dgm:t>
        <a:bodyPr/>
        <a:lstStyle/>
        <a:p>
          <a:r>
            <a:rPr lang="en-US" dirty="0"/>
            <a:t>If in between (most likely)</a:t>
          </a:r>
          <a:endParaRPr lang="en-SG" dirty="0"/>
        </a:p>
      </dgm:t>
    </dgm:pt>
    <dgm:pt modelId="{15A52712-2203-4200-9376-361BC02B11C8}" type="parTrans" cxnId="{2DC93972-50FF-477D-8072-B0F718DCE75C}">
      <dgm:prSet/>
      <dgm:spPr/>
      <dgm:t>
        <a:bodyPr/>
        <a:lstStyle/>
        <a:p>
          <a:endParaRPr lang="en-SG"/>
        </a:p>
      </dgm:t>
    </dgm:pt>
    <dgm:pt modelId="{6FB1EEF1-AF19-48EE-9A41-43BDCB2E6514}" type="sibTrans" cxnId="{2DC93972-50FF-477D-8072-B0F718DCE75C}">
      <dgm:prSet/>
      <dgm:spPr/>
      <dgm:t>
        <a:bodyPr/>
        <a:lstStyle/>
        <a:p>
          <a:endParaRPr lang="en-SG"/>
        </a:p>
      </dgm:t>
    </dgm:pt>
    <dgm:pt modelId="{F7338103-E5C4-44F8-84FD-144ECC9B7911}">
      <dgm:prSet/>
      <dgm:spPr/>
      <dgm:t>
        <a:bodyPr/>
        <a:lstStyle/>
        <a:p>
          <a:r>
            <a:rPr lang="en-US" dirty="0"/>
            <a:t>Climate projections and adaptation pathways are crucial.</a:t>
          </a:r>
          <a:endParaRPr lang="en-SG" dirty="0"/>
        </a:p>
      </dgm:t>
    </dgm:pt>
    <dgm:pt modelId="{55637712-D318-429E-A84B-FD3A2753226A}" type="parTrans" cxnId="{20C3C5FC-23A9-4D2C-B2B5-0B9DC9AB6802}">
      <dgm:prSet/>
      <dgm:spPr/>
      <dgm:t>
        <a:bodyPr/>
        <a:lstStyle/>
        <a:p>
          <a:endParaRPr lang="en-SG"/>
        </a:p>
      </dgm:t>
    </dgm:pt>
    <dgm:pt modelId="{E07EAE70-5A67-407B-99C3-5D182F3FABA1}" type="sibTrans" cxnId="{20C3C5FC-23A9-4D2C-B2B5-0B9DC9AB6802}">
      <dgm:prSet/>
      <dgm:spPr/>
      <dgm:t>
        <a:bodyPr/>
        <a:lstStyle/>
        <a:p>
          <a:endParaRPr lang="en-SG"/>
        </a:p>
      </dgm:t>
    </dgm:pt>
    <dgm:pt modelId="{F097AEA7-1FB7-40DA-B586-3B4625A8F2E7}">
      <dgm:prSet/>
      <dgm:spPr/>
      <dgm:t>
        <a:bodyPr/>
        <a:lstStyle/>
        <a:p>
          <a:r>
            <a:rPr lang="en-US" dirty="0"/>
            <a:t>Less emphasis on climate projection studies; more work on streamflow reconstructions.</a:t>
          </a:r>
          <a:endParaRPr lang="en-SG" dirty="0"/>
        </a:p>
      </dgm:t>
    </dgm:pt>
    <dgm:pt modelId="{54006DC7-F09A-435A-B950-1C8F63031F47}" type="parTrans" cxnId="{8E5D117E-2B1B-4FD8-9B10-78B35573CAA5}">
      <dgm:prSet/>
      <dgm:spPr/>
      <dgm:t>
        <a:bodyPr/>
        <a:lstStyle/>
        <a:p>
          <a:endParaRPr lang="en-SG"/>
        </a:p>
      </dgm:t>
    </dgm:pt>
    <dgm:pt modelId="{35D4D6EF-6B45-4813-B1C9-CFC83CDC8216}" type="sibTrans" cxnId="{8E5D117E-2B1B-4FD8-9B10-78B35573CAA5}">
      <dgm:prSet/>
      <dgm:spPr/>
      <dgm:t>
        <a:bodyPr/>
        <a:lstStyle/>
        <a:p>
          <a:endParaRPr lang="en-SG"/>
        </a:p>
      </dgm:t>
    </dgm:pt>
    <dgm:pt modelId="{A96CEBC9-C106-4C7F-945E-713150F93FFB}">
      <dgm:prSet/>
      <dgm:spPr/>
      <dgm:t>
        <a:bodyPr/>
        <a:lstStyle/>
        <a:p>
          <a:r>
            <a:rPr lang="en-US" dirty="0"/>
            <a:t>An indication where streamflow reconstructions will be potentially more useful.</a:t>
          </a:r>
          <a:endParaRPr lang="en-SG" dirty="0"/>
        </a:p>
      </dgm:t>
    </dgm:pt>
    <dgm:pt modelId="{D203CDE5-0449-4887-A001-93068B7F4A42}" type="parTrans" cxnId="{54A295D3-8929-413E-8E80-E75F14591E48}">
      <dgm:prSet/>
      <dgm:spPr/>
      <dgm:t>
        <a:bodyPr/>
        <a:lstStyle/>
        <a:p>
          <a:endParaRPr lang="en-SG"/>
        </a:p>
      </dgm:t>
    </dgm:pt>
    <dgm:pt modelId="{B89AAC71-442F-484E-96B4-D91015A96314}" type="sibTrans" cxnId="{54A295D3-8929-413E-8E80-E75F14591E48}">
      <dgm:prSet/>
      <dgm:spPr/>
      <dgm:t>
        <a:bodyPr/>
        <a:lstStyle/>
        <a:p>
          <a:endParaRPr lang="en-SG"/>
        </a:p>
      </dgm:t>
    </dgm:pt>
    <dgm:pt modelId="{3F5EBB7F-05D3-4500-8EC8-D326C1942828}" type="pres">
      <dgm:prSet presAssocID="{194FBE3A-7E8C-450A-9C38-50DAD041AA19}" presName="vert0" presStyleCnt="0">
        <dgm:presLayoutVars>
          <dgm:dir/>
          <dgm:animOne val="branch"/>
          <dgm:animLvl val="lvl"/>
        </dgm:presLayoutVars>
      </dgm:prSet>
      <dgm:spPr/>
    </dgm:pt>
    <dgm:pt modelId="{EC810D91-9925-4AB4-B893-307652FC02DD}" type="pres">
      <dgm:prSet presAssocID="{AFFEE5B8-2FAF-47C9-8396-5A94B4F3A4E6}" presName="thickLine" presStyleLbl="alignNode1" presStyleIdx="0" presStyleCnt="3"/>
      <dgm:spPr/>
    </dgm:pt>
    <dgm:pt modelId="{4A23BBC6-500F-4970-BFC6-247433606603}" type="pres">
      <dgm:prSet presAssocID="{AFFEE5B8-2FAF-47C9-8396-5A94B4F3A4E6}" presName="horz1" presStyleCnt="0"/>
      <dgm:spPr/>
    </dgm:pt>
    <dgm:pt modelId="{A4D14367-01A6-4E79-AB3F-953A3B9D2651}" type="pres">
      <dgm:prSet presAssocID="{AFFEE5B8-2FAF-47C9-8396-5A94B4F3A4E6}" presName="tx1" presStyleLbl="revTx" presStyleIdx="0" presStyleCnt="6"/>
      <dgm:spPr/>
    </dgm:pt>
    <dgm:pt modelId="{75CF2F6F-63B0-4188-B636-A780D9599AA7}" type="pres">
      <dgm:prSet presAssocID="{AFFEE5B8-2FAF-47C9-8396-5A94B4F3A4E6}" presName="vert1" presStyleCnt="0"/>
      <dgm:spPr/>
    </dgm:pt>
    <dgm:pt modelId="{783686A8-49D6-4791-AECA-5D88D6240D01}" type="pres">
      <dgm:prSet presAssocID="{F7338103-E5C4-44F8-84FD-144ECC9B7911}" presName="vertSpace2a" presStyleCnt="0"/>
      <dgm:spPr/>
    </dgm:pt>
    <dgm:pt modelId="{CE8C7AC2-C1D8-4B2D-8E3D-4290241FFBE2}" type="pres">
      <dgm:prSet presAssocID="{F7338103-E5C4-44F8-84FD-144ECC9B7911}" presName="horz2" presStyleCnt="0"/>
      <dgm:spPr/>
    </dgm:pt>
    <dgm:pt modelId="{543D883C-6338-4956-860E-5BA0DF9A854E}" type="pres">
      <dgm:prSet presAssocID="{F7338103-E5C4-44F8-84FD-144ECC9B7911}" presName="horzSpace2" presStyleCnt="0"/>
      <dgm:spPr/>
    </dgm:pt>
    <dgm:pt modelId="{1CEF3BB2-E3BF-4A8C-BF56-197F6663D5BF}" type="pres">
      <dgm:prSet presAssocID="{F7338103-E5C4-44F8-84FD-144ECC9B7911}" presName="tx2" presStyleLbl="revTx" presStyleIdx="1" presStyleCnt="6"/>
      <dgm:spPr/>
    </dgm:pt>
    <dgm:pt modelId="{FC2210C8-B5F4-49A3-8624-D4BC1D2F9A3C}" type="pres">
      <dgm:prSet presAssocID="{F7338103-E5C4-44F8-84FD-144ECC9B7911}" presName="vert2" presStyleCnt="0"/>
      <dgm:spPr/>
    </dgm:pt>
    <dgm:pt modelId="{55A4AB47-BA51-4CA8-934C-FA3C209AD0C3}" type="pres">
      <dgm:prSet presAssocID="{F7338103-E5C4-44F8-84FD-144ECC9B7911}" presName="thinLine2b" presStyleLbl="callout" presStyleIdx="0" presStyleCnt="3"/>
      <dgm:spPr>
        <a:ln>
          <a:solidFill>
            <a:schemeClr val="bg1"/>
          </a:solidFill>
        </a:ln>
      </dgm:spPr>
    </dgm:pt>
    <dgm:pt modelId="{5B321BF5-9EAC-478E-AD37-D31D4F1B9E05}" type="pres">
      <dgm:prSet presAssocID="{F7338103-E5C4-44F8-84FD-144ECC9B7911}" presName="vertSpace2b" presStyleCnt="0"/>
      <dgm:spPr/>
    </dgm:pt>
    <dgm:pt modelId="{46361619-D2C0-43A6-98A8-7B8C76A52345}" type="pres">
      <dgm:prSet presAssocID="{EBAA3EC9-45B5-40D1-92CA-46C9AF8BF022}" presName="thickLine" presStyleLbl="alignNode1" presStyleIdx="1" presStyleCnt="3"/>
      <dgm:spPr/>
    </dgm:pt>
    <dgm:pt modelId="{4322B641-660D-4B20-B817-2CD9EBD91156}" type="pres">
      <dgm:prSet presAssocID="{EBAA3EC9-45B5-40D1-92CA-46C9AF8BF022}" presName="horz1" presStyleCnt="0"/>
      <dgm:spPr/>
    </dgm:pt>
    <dgm:pt modelId="{B0216FA0-4133-47EE-B791-CBEF67D399FE}" type="pres">
      <dgm:prSet presAssocID="{EBAA3EC9-45B5-40D1-92CA-46C9AF8BF022}" presName="tx1" presStyleLbl="revTx" presStyleIdx="2" presStyleCnt="6"/>
      <dgm:spPr/>
    </dgm:pt>
    <dgm:pt modelId="{015D6CB0-A438-4118-A994-696D4227517D}" type="pres">
      <dgm:prSet presAssocID="{EBAA3EC9-45B5-40D1-92CA-46C9AF8BF022}" presName="vert1" presStyleCnt="0"/>
      <dgm:spPr/>
    </dgm:pt>
    <dgm:pt modelId="{55A4A408-2D0D-4C6D-8DA2-4D2E1BC4BD73}" type="pres">
      <dgm:prSet presAssocID="{F097AEA7-1FB7-40DA-B586-3B4625A8F2E7}" presName="vertSpace2a" presStyleCnt="0"/>
      <dgm:spPr/>
    </dgm:pt>
    <dgm:pt modelId="{62BB9A44-80E6-4B9F-B874-67162D57FB44}" type="pres">
      <dgm:prSet presAssocID="{F097AEA7-1FB7-40DA-B586-3B4625A8F2E7}" presName="horz2" presStyleCnt="0"/>
      <dgm:spPr/>
    </dgm:pt>
    <dgm:pt modelId="{B411D3F7-C9EE-4559-8F32-4BF23ECC7772}" type="pres">
      <dgm:prSet presAssocID="{F097AEA7-1FB7-40DA-B586-3B4625A8F2E7}" presName="horzSpace2" presStyleCnt="0"/>
      <dgm:spPr/>
    </dgm:pt>
    <dgm:pt modelId="{DA091C05-C85C-41F2-8EB2-58F811B623B2}" type="pres">
      <dgm:prSet presAssocID="{F097AEA7-1FB7-40DA-B586-3B4625A8F2E7}" presName="tx2" presStyleLbl="revTx" presStyleIdx="3" presStyleCnt="6"/>
      <dgm:spPr/>
    </dgm:pt>
    <dgm:pt modelId="{74323535-0D21-43CA-AC2E-F9FF3E7C7100}" type="pres">
      <dgm:prSet presAssocID="{F097AEA7-1FB7-40DA-B586-3B4625A8F2E7}" presName="vert2" presStyleCnt="0"/>
      <dgm:spPr/>
    </dgm:pt>
    <dgm:pt modelId="{4526F819-5500-4EBB-98B7-57FAA07D3825}" type="pres">
      <dgm:prSet presAssocID="{F097AEA7-1FB7-40DA-B586-3B4625A8F2E7}" presName="thinLine2b" presStyleLbl="callout" presStyleIdx="1" presStyleCnt="3"/>
      <dgm:spPr>
        <a:ln>
          <a:solidFill>
            <a:schemeClr val="bg1"/>
          </a:solidFill>
        </a:ln>
      </dgm:spPr>
    </dgm:pt>
    <dgm:pt modelId="{CBCB0860-A829-4C30-A610-44796BDCF693}" type="pres">
      <dgm:prSet presAssocID="{F097AEA7-1FB7-40DA-B586-3B4625A8F2E7}" presName="vertSpace2b" presStyleCnt="0"/>
      <dgm:spPr/>
    </dgm:pt>
    <dgm:pt modelId="{314A0FBB-DE7C-4F69-BA60-912578BFEA79}" type="pres">
      <dgm:prSet presAssocID="{35BE1C3D-563B-44A1-9635-977007F12B62}" presName="thickLine" presStyleLbl="alignNode1" presStyleIdx="2" presStyleCnt="3"/>
      <dgm:spPr/>
    </dgm:pt>
    <dgm:pt modelId="{18944C03-0EA3-4B19-81F9-3DA1FA4417AC}" type="pres">
      <dgm:prSet presAssocID="{35BE1C3D-563B-44A1-9635-977007F12B62}" presName="horz1" presStyleCnt="0"/>
      <dgm:spPr/>
    </dgm:pt>
    <dgm:pt modelId="{88DCC733-3FFE-4547-8110-A07F63523269}" type="pres">
      <dgm:prSet presAssocID="{35BE1C3D-563B-44A1-9635-977007F12B62}" presName="tx1" presStyleLbl="revTx" presStyleIdx="4" presStyleCnt="6"/>
      <dgm:spPr/>
    </dgm:pt>
    <dgm:pt modelId="{DBB6207E-6E56-49BF-8F36-4CC9E1F168C4}" type="pres">
      <dgm:prSet presAssocID="{35BE1C3D-563B-44A1-9635-977007F12B62}" presName="vert1" presStyleCnt="0"/>
      <dgm:spPr/>
    </dgm:pt>
    <dgm:pt modelId="{CF0E4D4F-98E6-42B8-A30D-4F916F401CE6}" type="pres">
      <dgm:prSet presAssocID="{A96CEBC9-C106-4C7F-945E-713150F93FFB}" presName="vertSpace2a" presStyleCnt="0"/>
      <dgm:spPr/>
    </dgm:pt>
    <dgm:pt modelId="{FCC4FDA4-3BB4-4CAE-9DDC-B9F03F57489C}" type="pres">
      <dgm:prSet presAssocID="{A96CEBC9-C106-4C7F-945E-713150F93FFB}" presName="horz2" presStyleCnt="0"/>
      <dgm:spPr/>
    </dgm:pt>
    <dgm:pt modelId="{6FC243C5-9978-40F5-8560-973016B6022A}" type="pres">
      <dgm:prSet presAssocID="{A96CEBC9-C106-4C7F-945E-713150F93FFB}" presName="horzSpace2" presStyleCnt="0"/>
      <dgm:spPr/>
    </dgm:pt>
    <dgm:pt modelId="{5AED67F4-3FBA-4F69-9B57-8008F25A393D}" type="pres">
      <dgm:prSet presAssocID="{A96CEBC9-C106-4C7F-945E-713150F93FFB}" presName="tx2" presStyleLbl="revTx" presStyleIdx="5" presStyleCnt="6"/>
      <dgm:spPr/>
    </dgm:pt>
    <dgm:pt modelId="{7AF08525-D61D-4D73-B308-6052811492FB}" type="pres">
      <dgm:prSet presAssocID="{A96CEBC9-C106-4C7F-945E-713150F93FFB}" presName="vert2" presStyleCnt="0"/>
      <dgm:spPr/>
    </dgm:pt>
    <dgm:pt modelId="{ED69B217-A4B6-4CDD-8ECE-52640DDB1850}" type="pres">
      <dgm:prSet presAssocID="{A96CEBC9-C106-4C7F-945E-713150F93FFB}" presName="thinLine2b" presStyleLbl="callout" presStyleIdx="2" presStyleCnt="3"/>
      <dgm:spPr>
        <a:ln>
          <a:solidFill>
            <a:schemeClr val="bg1"/>
          </a:solidFill>
        </a:ln>
      </dgm:spPr>
    </dgm:pt>
    <dgm:pt modelId="{E9147E97-2B27-48EB-BCD5-2D0806140A95}" type="pres">
      <dgm:prSet presAssocID="{A96CEBC9-C106-4C7F-945E-713150F93FFB}" presName="vertSpace2b" presStyleCnt="0"/>
      <dgm:spPr/>
    </dgm:pt>
  </dgm:ptLst>
  <dgm:cxnLst>
    <dgm:cxn modelId="{1B2F163C-76D5-40A2-B016-9E38E5E0CD8D}" type="presOf" srcId="{A96CEBC9-C106-4C7F-945E-713150F93FFB}" destId="{5AED67F4-3FBA-4F69-9B57-8008F25A393D}" srcOrd="0" destOrd="0" presId="urn:microsoft.com/office/officeart/2008/layout/LinedList"/>
    <dgm:cxn modelId="{0F1AEC4F-AF38-4C99-846A-61C4E3BB8C70}" srcId="{194FBE3A-7E8C-450A-9C38-50DAD041AA19}" destId="{AFFEE5B8-2FAF-47C9-8396-5A94B4F3A4E6}" srcOrd="0" destOrd="0" parTransId="{6E07B426-5E3C-4D0D-BD8F-EA72F07BD7BA}" sibTransId="{701E0786-7977-4908-A32B-D5AB08BE850D}"/>
    <dgm:cxn modelId="{3BA52870-EFB7-4906-87F2-99DE9554123C}" type="presOf" srcId="{EBAA3EC9-45B5-40D1-92CA-46C9AF8BF022}" destId="{B0216FA0-4133-47EE-B791-CBEF67D399FE}" srcOrd="0" destOrd="0" presId="urn:microsoft.com/office/officeart/2008/layout/LinedList"/>
    <dgm:cxn modelId="{2DC93972-50FF-477D-8072-B0F718DCE75C}" srcId="{194FBE3A-7E8C-450A-9C38-50DAD041AA19}" destId="{35BE1C3D-563B-44A1-9635-977007F12B62}" srcOrd="2" destOrd="0" parTransId="{15A52712-2203-4200-9376-361BC02B11C8}" sibTransId="{6FB1EEF1-AF19-48EE-9A41-43BDCB2E6514}"/>
    <dgm:cxn modelId="{8E5D117E-2B1B-4FD8-9B10-78B35573CAA5}" srcId="{EBAA3EC9-45B5-40D1-92CA-46C9AF8BF022}" destId="{F097AEA7-1FB7-40DA-B586-3B4625A8F2E7}" srcOrd="0" destOrd="0" parTransId="{54006DC7-F09A-435A-B950-1C8F63031F47}" sibTransId="{35D4D6EF-6B45-4813-B1C9-CFC83CDC8216}"/>
    <dgm:cxn modelId="{C3C7DD84-36BB-409B-85A5-BA1064097299}" type="presOf" srcId="{35BE1C3D-563B-44A1-9635-977007F12B62}" destId="{88DCC733-3FFE-4547-8110-A07F63523269}" srcOrd="0" destOrd="0" presId="urn:microsoft.com/office/officeart/2008/layout/LinedList"/>
    <dgm:cxn modelId="{10DFEE9D-EE8F-479E-ACDE-7D5BEF0EB27A}" type="presOf" srcId="{F097AEA7-1FB7-40DA-B586-3B4625A8F2E7}" destId="{DA091C05-C85C-41F2-8EB2-58F811B623B2}" srcOrd="0" destOrd="0" presId="urn:microsoft.com/office/officeart/2008/layout/LinedList"/>
    <dgm:cxn modelId="{C329FFB2-A9FC-40F8-B5A6-EEDA0DD89896}" type="presOf" srcId="{AFFEE5B8-2FAF-47C9-8396-5A94B4F3A4E6}" destId="{A4D14367-01A6-4E79-AB3F-953A3B9D2651}" srcOrd="0" destOrd="0" presId="urn:microsoft.com/office/officeart/2008/layout/LinedList"/>
    <dgm:cxn modelId="{F75135BD-87B0-4AC9-9DD6-8F1F800D3B0E}" srcId="{194FBE3A-7E8C-450A-9C38-50DAD041AA19}" destId="{EBAA3EC9-45B5-40D1-92CA-46C9AF8BF022}" srcOrd="1" destOrd="0" parTransId="{E9668007-C444-4BE6-B174-C27D0D02650A}" sibTransId="{717CE3BB-6E4D-4921-9C8E-0635E2DC9D3A}"/>
    <dgm:cxn modelId="{23F725C8-9143-41E3-8A1B-0B6667AD6245}" type="presOf" srcId="{194FBE3A-7E8C-450A-9C38-50DAD041AA19}" destId="{3F5EBB7F-05D3-4500-8EC8-D326C1942828}" srcOrd="0" destOrd="0" presId="urn:microsoft.com/office/officeart/2008/layout/LinedList"/>
    <dgm:cxn modelId="{54A295D3-8929-413E-8E80-E75F14591E48}" srcId="{35BE1C3D-563B-44A1-9635-977007F12B62}" destId="{A96CEBC9-C106-4C7F-945E-713150F93FFB}" srcOrd="0" destOrd="0" parTransId="{D203CDE5-0449-4887-A001-93068B7F4A42}" sibTransId="{B89AAC71-442F-484E-96B4-D91015A96314}"/>
    <dgm:cxn modelId="{ED084CE3-E687-4886-9CAE-A27B023A45D8}" type="presOf" srcId="{F7338103-E5C4-44F8-84FD-144ECC9B7911}" destId="{1CEF3BB2-E3BF-4A8C-BF56-197F6663D5BF}" srcOrd="0" destOrd="0" presId="urn:microsoft.com/office/officeart/2008/layout/LinedList"/>
    <dgm:cxn modelId="{20C3C5FC-23A9-4D2C-B2B5-0B9DC9AB6802}" srcId="{AFFEE5B8-2FAF-47C9-8396-5A94B4F3A4E6}" destId="{F7338103-E5C4-44F8-84FD-144ECC9B7911}" srcOrd="0" destOrd="0" parTransId="{55637712-D318-429E-A84B-FD3A2753226A}" sibTransId="{E07EAE70-5A67-407B-99C3-5D182F3FABA1}"/>
    <dgm:cxn modelId="{B6F34B3E-D67F-45FF-B6BE-39623853B8E8}" type="presParOf" srcId="{3F5EBB7F-05D3-4500-8EC8-D326C1942828}" destId="{EC810D91-9925-4AB4-B893-307652FC02DD}" srcOrd="0" destOrd="0" presId="urn:microsoft.com/office/officeart/2008/layout/LinedList"/>
    <dgm:cxn modelId="{A51859BC-93B7-4B49-AA0F-A43DFF0232CE}" type="presParOf" srcId="{3F5EBB7F-05D3-4500-8EC8-D326C1942828}" destId="{4A23BBC6-500F-4970-BFC6-247433606603}" srcOrd="1" destOrd="0" presId="urn:microsoft.com/office/officeart/2008/layout/LinedList"/>
    <dgm:cxn modelId="{0D044393-69C9-4052-B331-794F9B625470}" type="presParOf" srcId="{4A23BBC6-500F-4970-BFC6-247433606603}" destId="{A4D14367-01A6-4E79-AB3F-953A3B9D2651}" srcOrd="0" destOrd="0" presId="urn:microsoft.com/office/officeart/2008/layout/LinedList"/>
    <dgm:cxn modelId="{A348B1BE-C422-4DF8-A5A4-74744646F342}" type="presParOf" srcId="{4A23BBC6-500F-4970-BFC6-247433606603}" destId="{75CF2F6F-63B0-4188-B636-A780D9599AA7}" srcOrd="1" destOrd="0" presId="urn:microsoft.com/office/officeart/2008/layout/LinedList"/>
    <dgm:cxn modelId="{890D07D6-0B51-4C04-8E97-216474649780}" type="presParOf" srcId="{75CF2F6F-63B0-4188-B636-A780D9599AA7}" destId="{783686A8-49D6-4791-AECA-5D88D6240D01}" srcOrd="0" destOrd="0" presId="urn:microsoft.com/office/officeart/2008/layout/LinedList"/>
    <dgm:cxn modelId="{E680056B-B4C6-4F20-B741-4F1E7025CEFA}" type="presParOf" srcId="{75CF2F6F-63B0-4188-B636-A780D9599AA7}" destId="{CE8C7AC2-C1D8-4B2D-8E3D-4290241FFBE2}" srcOrd="1" destOrd="0" presId="urn:microsoft.com/office/officeart/2008/layout/LinedList"/>
    <dgm:cxn modelId="{785B8121-164C-4770-A14B-FB194E766321}" type="presParOf" srcId="{CE8C7AC2-C1D8-4B2D-8E3D-4290241FFBE2}" destId="{543D883C-6338-4956-860E-5BA0DF9A854E}" srcOrd="0" destOrd="0" presId="urn:microsoft.com/office/officeart/2008/layout/LinedList"/>
    <dgm:cxn modelId="{9338A452-BED9-401A-A636-B8B8FE7BE1D3}" type="presParOf" srcId="{CE8C7AC2-C1D8-4B2D-8E3D-4290241FFBE2}" destId="{1CEF3BB2-E3BF-4A8C-BF56-197F6663D5BF}" srcOrd="1" destOrd="0" presId="urn:microsoft.com/office/officeart/2008/layout/LinedList"/>
    <dgm:cxn modelId="{BAE3BEEF-146E-462C-B294-2A4F9229988C}" type="presParOf" srcId="{CE8C7AC2-C1D8-4B2D-8E3D-4290241FFBE2}" destId="{FC2210C8-B5F4-49A3-8624-D4BC1D2F9A3C}" srcOrd="2" destOrd="0" presId="urn:microsoft.com/office/officeart/2008/layout/LinedList"/>
    <dgm:cxn modelId="{EB88DC43-99DD-4AE2-80CC-74C7B404FCF6}" type="presParOf" srcId="{75CF2F6F-63B0-4188-B636-A780D9599AA7}" destId="{55A4AB47-BA51-4CA8-934C-FA3C209AD0C3}" srcOrd="2" destOrd="0" presId="urn:microsoft.com/office/officeart/2008/layout/LinedList"/>
    <dgm:cxn modelId="{AAD18944-7C61-4985-BA86-FD30AAA0F840}" type="presParOf" srcId="{75CF2F6F-63B0-4188-B636-A780D9599AA7}" destId="{5B321BF5-9EAC-478E-AD37-D31D4F1B9E05}" srcOrd="3" destOrd="0" presId="urn:microsoft.com/office/officeart/2008/layout/LinedList"/>
    <dgm:cxn modelId="{032FB10F-60E5-450C-BE49-1555F37B8907}" type="presParOf" srcId="{3F5EBB7F-05D3-4500-8EC8-D326C1942828}" destId="{46361619-D2C0-43A6-98A8-7B8C76A52345}" srcOrd="2" destOrd="0" presId="urn:microsoft.com/office/officeart/2008/layout/LinedList"/>
    <dgm:cxn modelId="{CECA332A-E41F-403C-A832-FC95BA1197BA}" type="presParOf" srcId="{3F5EBB7F-05D3-4500-8EC8-D326C1942828}" destId="{4322B641-660D-4B20-B817-2CD9EBD91156}" srcOrd="3" destOrd="0" presId="urn:microsoft.com/office/officeart/2008/layout/LinedList"/>
    <dgm:cxn modelId="{87006451-FE14-4BCF-AA0D-2C9A66BCA60F}" type="presParOf" srcId="{4322B641-660D-4B20-B817-2CD9EBD91156}" destId="{B0216FA0-4133-47EE-B791-CBEF67D399FE}" srcOrd="0" destOrd="0" presId="urn:microsoft.com/office/officeart/2008/layout/LinedList"/>
    <dgm:cxn modelId="{2C42B81D-14B0-4238-9817-921B718D010B}" type="presParOf" srcId="{4322B641-660D-4B20-B817-2CD9EBD91156}" destId="{015D6CB0-A438-4118-A994-696D4227517D}" srcOrd="1" destOrd="0" presId="urn:microsoft.com/office/officeart/2008/layout/LinedList"/>
    <dgm:cxn modelId="{F99078E8-EC08-4BE2-8E66-EEA7A991144D}" type="presParOf" srcId="{015D6CB0-A438-4118-A994-696D4227517D}" destId="{55A4A408-2D0D-4C6D-8DA2-4D2E1BC4BD73}" srcOrd="0" destOrd="0" presId="urn:microsoft.com/office/officeart/2008/layout/LinedList"/>
    <dgm:cxn modelId="{6A0A0A6A-B607-407E-86D4-69498CEFC5E7}" type="presParOf" srcId="{015D6CB0-A438-4118-A994-696D4227517D}" destId="{62BB9A44-80E6-4B9F-B874-67162D57FB44}" srcOrd="1" destOrd="0" presId="urn:microsoft.com/office/officeart/2008/layout/LinedList"/>
    <dgm:cxn modelId="{B73DC851-28FD-47DE-ACEA-9A51D7ABD352}" type="presParOf" srcId="{62BB9A44-80E6-4B9F-B874-67162D57FB44}" destId="{B411D3F7-C9EE-4559-8F32-4BF23ECC7772}" srcOrd="0" destOrd="0" presId="urn:microsoft.com/office/officeart/2008/layout/LinedList"/>
    <dgm:cxn modelId="{18F8E043-9B6A-4923-988E-F25558871DA3}" type="presParOf" srcId="{62BB9A44-80E6-4B9F-B874-67162D57FB44}" destId="{DA091C05-C85C-41F2-8EB2-58F811B623B2}" srcOrd="1" destOrd="0" presId="urn:microsoft.com/office/officeart/2008/layout/LinedList"/>
    <dgm:cxn modelId="{47DA1A03-71F1-42DD-A1E1-419FD28BF5DC}" type="presParOf" srcId="{62BB9A44-80E6-4B9F-B874-67162D57FB44}" destId="{74323535-0D21-43CA-AC2E-F9FF3E7C7100}" srcOrd="2" destOrd="0" presId="urn:microsoft.com/office/officeart/2008/layout/LinedList"/>
    <dgm:cxn modelId="{9FFC0FB2-ABD7-4949-A496-667A2A3277BC}" type="presParOf" srcId="{015D6CB0-A438-4118-A994-696D4227517D}" destId="{4526F819-5500-4EBB-98B7-57FAA07D3825}" srcOrd="2" destOrd="0" presId="urn:microsoft.com/office/officeart/2008/layout/LinedList"/>
    <dgm:cxn modelId="{D3E2A992-898E-4E41-8889-FF82AA0982FE}" type="presParOf" srcId="{015D6CB0-A438-4118-A994-696D4227517D}" destId="{CBCB0860-A829-4C30-A610-44796BDCF693}" srcOrd="3" destOrd="0" presId="urn:microsoft.com/office/officeart/2008/layout/LinedList"/>
    <dgm:cxn modelId="{9634A13A-6A08-49A0-B582-383BBDCC01B8}" type="presParOf" srcId="{3F5EBB7F-05D3-4500-8EC8-D326C1942828}" destId="{314A0FBB-DE7C-4F69-BA60-912578BFEA79}" srcOrd="4" destOrd="0" presId="urn:microsoft.com/office/officeart/2008/layout/LinedList"/>
    <dgm:cxn modelId="{DE120110-753B-4C94-8345-C0D2A6D86C44}" type="presParOf" srcId="{3F5EBB7F-05D3-4500-8EC8-D326C1942828}" destId="{18944C03-0EA3-4B19-81F9-3DA1FA4417AC}" srcOrd="5" destOrd="0" presId="urn:microsoft.com/office/officeart/2008/layout/LinedList"/>
    <dgm:cxn modelId="{8D1C9DFF-A360-439F-9397-46DFE8A73DBB}" type="presParOf" srcId="{18944C03-0EA3-4B19-81F9-3DA1FA4417AC}" destId="{88DCC733-3FFE-4547-8110-A07F63523269}" srcOrd="0" destOrd="0" presId="urn:microsoft.com/office/officeart/2008/layout/LinedList"/>
    <dgm:cxn modelId="{A35D0C3E-55B8-494E-BB60-7E0B62E905F8}" type="presParOf" srcId="{18944C03-0EA3-4B19-81F9-3DA1FA4417AC}" destId="{DBB6207E-6E56-49BF-8F36-4CC9E1F168C4}" srcOrd="1" destOrd="0" presId="urn:microsoft.com/office/officeart/2008/layout/LinedList"/>
    <dgm:cxn modelId="{4B3690F8-377F-4D58-A96B-B03878DFFD85}" type="presParOf" srcId="{DBB6207E-6E56-49BF-8F36-4CC9E1F168C4}" destId="{CF0E4D4F-98E6-42B8-A30D-4F916F401CE6}" srcOrd="0" destOrd="0" presId="urn:microsoft.com/office/officeart/2008/layout/LinedList"/>
    <dgm:cxn modelId="{AF3F456C-11DB-4BCC-9FEC-D4AB0E81FBA5}" type="presParOf" srcId="{DBB6207E-6E56-49BF-8F36-4CC9E1F168C4}" destId="{FCC4FDA4-3BB4-4CAE-9DDC-B9F03F57489C}" srcOrd="1" destOrd="0" presId="urn:microsoft.com/office/officeart/2008/layout/LinedList"/>
    <dgm:cxn modelId="{37BC3DE0-4A7C-4222-84DB-7BB0312E374A}" type="presParOf" srcId="{FCC4FDA4-3BB4-4CAE-9DDC-B9F03F57489C}" destId="{6FC243C5-9978-40F5-8560-973016B6022A}" srcOrd="0" destOrd="0" presId="urn:microsoft.com/office/officeart/2008/layout/LinedList"/>
    <dgm:cxn modelId="{AF353537-44E2-4F73-A471-F5BCA81F93E8}" type="presParOf" srcId="{FCC4FDA4-3BB4-4CAE-9DDC-B9F03F57489C}" destId="{5AED67F4-3FBA-4F69-9B57-8008F25A393D}" srcOrd="1" destOrd="0" presId="urn:microsoft.com/office/officeart/2008/layout/LinedList"/>
    <dgm:cxn modelId="{975F2DC2-D447-4BF9-BC7E-0EF59151B913}" type="presParOf" srcId="{FCC4FDA4-3BB4-4CAE-9DDC-B9F03F57489C}" destId="{7AF08525-D61D-4D73-B308-6052811492FB}" srcOrd="2" destOrd="0" presId="urn:microsoft.com/office/officeart/2008/layout/LinedList"/>
    <dgm:cxn modelId="{2654AFD7-54F3-4045-96E7-020F37F96F27}" type="presParOf" srcId="{DBB6207E-6E56-49BF-8F36-4CC9E1F168C4}" destId="{ED69B217-A4B6-4CDD-8ECE-52640DDB1850}" srcOrd="2" destOrd="0" presId="urn:microsoft.com/office/officeart/2008/layout/LinedList"/>
    <dgm:cxn modelId="{048716B2-4C27-45ED-A04F-3E2BEECDC34F}" type="presParOf" srcId="{DBB6207E-6E56-49BF-8F36-4CC9E1F168C4}" destId="{E9147E97-2B27-48EB-BCD5-2D0806140A95}" srcOrd="3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3DB581D-B163-4A65-93AE-AD317E7C062C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</dgm:pt>
    <dgm:pt modelId="{D2190679-531C-4C56-A3BE-F0003D792CBC}">
      <dgm:prSet phldrT="[Text]" custT="1"/>
      <dgm:spPr/>
      <dgm:t>
        <a:bodyPr/>
        <a:lstStyle/>
        <a:p>
          <a:r>
            <a:rPr lang="en-US" sz="1600" dirty="0">
              <a:latin typeface="Arial Narrow" panose="020B0606020202030204" pitchFamily="34" charset="0"/>
            </a:rPr>
            <a:t>Summer Project 1</a:t>
          </a:r>
        </a:p>
        <a:p>
          <a:r>
            <a:rPr lang="en-US" sz="1600" b="1" dirty="0">
              <a:latin typeface="Arial Narrow" panose="020B0606020202030204" pitchFamily="34" charset="0"/>
            </a:rPr>
            <a:t>Aug 2016</a:t>
          </a:r>
          <a:endParaRPr lang="en-SG" sz="1600" b="1" dirty="0">
            <a:latin typeface="Arial Narrow" panose="020B0606020202030204" pitchFamily="34" charset="0"/>
          </a:endParaRPr>
        </a:p>
      </dgm:t>
    </dgm:pt>
    <dgm:pt modelId="{4784CFC8-60C1-4461-92DD-DE9A2BBADE68}" type="parTrans" cxnId="{FDAE6AF8-D49E-4317-8B64-FE9C3AF4C5C9}">
      <dgm:prSet/>
      <dgm:spPr/>
      <dgm:t>
        <a:bodyPr/>
        <a:lstStyle/>
        <a:p>
          <a:endParaRPr lang="en-SG"/>
        </a:p>
      </dgm:t>
    </dgm:pt>
    <dgm:pt modelId="{2344F617-0126-496C-B8C1-491DD729275D}" type="sibTrans" cxnId="{FDAE6AF8-D49E-4317-8B64-FE9C3AF4C5C9}">
      <dgm:prSet/>
      <dgm:spPr/>
      <dgm:t>
        <a:bodyPr/>
        <a:lstStyle/>
        <a:p>
          <a:endParaRPr lang="en-SG"/>
        </a:p>
      </dgm:t>
    </dgm:pt>
    <dgm:pt modelId="{55FE40B3-D1F7-4417-8145-C99FA43341CD}">
      <dgm:prSet phldrT="[Text]" custT="1"/>
      <dgm:spPr/>
      <dgm:t>
        <a:bodyPr/>
        <a:lstStyle/>
        <a:p>
          <a:r>
            <a:rPr lang="en-US" sz="1600" b="1" dirty="0">
              <a:latin typeface="Arial Narrow" panose="020B0606020202030204" pitchFamily="34" charset="0"/>
            </a:rPr>
            <a:t>May 2017</a:t>
          </a:r>
        </a:p>
        <a:p>
          <a:r>
            <a:rPr lang="en-US" sz="1600" dirty="0">
              <a:latin typeface="Arial Narrow" panose="020B0606020202030204" pitchFamily="34" charset="0"/>
            </a:rPr>
            <a:t>QE</a:t>
          </a:r>
          <a:endParaRPr lang="en-SG" sz="1600" dirty="0">
            <a:latin typeface="Arial Narrow" panose="020B0606020202030204" pitchFamily="34" charset="0"/>
          </a:endParaRPr>
        </a:p>
      </dgm:t>
    </dgm:pt>
    <dgm:pt modelId="{245B073D-9651-4542-B617-FB736B0F7DA4}" type="parTrans" cxnId="{841FC577-D301-42F1-AA06-E1DA85D8049A}">
      <dgm:prSet/>
      <dgm:spPr/>
      <dgm:t>
        <a:bodyPr/>
        <a:lstStyle/>
        <a:p>
          <a:endParaRPr lang="en-SG"/>
        </a:p>
      </dgm:t>
    </dgm:pt>
    <dgm:pt modelId="{E6287727-5F9C-4550-AE3D-5CEED27927C0}" type="sibTrans" cxnId="{841FC577-D301-42F1-AA06-E1DA85D8049A}">
      <dgm:prSet/>
      <dgm:spPr/>
      <dgm:t>
        <a:bodyPr/>
        <a:lstStyle/>
        <a:p>
          <a:endParaRPr lang="en-SG"/>
        </a:p>
      </dgm:t>
    </dgm:pt>
    <dgm:pt modelId="{537755C6-338F-4181-A588-5A51247217AA}">
      <dgm:prSet phldrT="[Text]" custT="1"/>
      <dgm:spPr/>
      <dgm:t>
        <a:bodyPr/>
        <a:lstStyle/>
        <a:p>
          <a:r>
            <a:rPr lang="en-US" sz="1600" dirty="0">
              <a:latin typeface="Arial Narrow" panose="020B0606020202030204" pitchFamily="34" charset="0"/>
            </a:rPr>
            <a:t>AOGS</a:t>
          </a:r>
        </a:p>
        <a:p>
          <a:r>
            <a:rPr lang="en-US" sz="1600" b="1" dirty="0">
              <a:latin typeface="Arial Narrow" panose="020B0606020202030204" pitchFamily="34" charset="0"/>
            </a:rPr>
            <a:t>Aug 2017</a:t>
          </a:r>
          <a:endParaRPr lang="en-SG" sz="1600" b="1" dirty="0">
            <a:latin typeface="Arial Narrow" panose="020B0606020202030204" pitchFamily="34" charset="0"/>
          </a:endParaRPr>
        </a:p>
      </dgm:t>
    </dgm:pt>
    <dgm:pt modelId="{5815A613-9E76-4D25-B8DD-7BE93F189849}" type="parTrans" cxnId="{8E3998E8-38EC-4D2A-B03F-6B5BDA5C25CA}">
      <dgm:prSet/>
      <dgm:spPr/>
      <dgm:t>
        <a:bodyPr/>
        <a:lstStyle/>
        <a:p>
          <a:endParaRPr lang="en-SG"/>
        </a:p>
      </dgm:t>
    </dgm:pt>
    <dgm:pt modelId="{79A1AEFA-67D3-4675-AB6A-C7D24503A890}" type="sibTrans" cxnId="{8E3998E8-38EC-4D2A-B03F-6B5BDA5C25CA}">
      <dgm:prSet/>
      <dgm:spPr/>
      <dgm:t>
        <a:bodyPr/>
        <a:lstStyle/>
        <a:p>
          <a:endParaRPr lang="en-SG"/>
        </a:p>
      </dgm:t>
    </dgm:pt>
    <dgm:pt modelId="{E55406C5-FD71-4582-B6CE-641B991D714E}">
      <dgm:prSet phldrT="[Text]" custT="1"/>
      <dgm:spPr/>
      <dgm:t>
        <a:bodyPr/>
        <a:lstStyle/>
        <a:p>
          <a:r>
            <a:rPr lang="en-US" sz="1600" b="1" dirty="0">
              <a:latin typeface="Arial Narrow" panose="020B0606020202030204" pitchFamily="34" charset="0"/>
            </a:rPr>
            <a:t>Mar 2018</a:t>
          </a:r>
          <a:br>
            <a:rPr lang="en-US" sz="1600" dirty="0">
              <a:latin typeface="Arial Narrow" panose="020B0606020202030204" pitchFamily="34" charset="0"/>
            </a:rPr>
          </a:br>
          <a:r>
            <a:rPr lang="en-US" sz="1600" dirty="0">
              <a:latin typeface="Arial Narrow" panose="020B0606020202030204" pitchFamily="34" charset="0"/>
            </a:rPr>
            <a:t>WRR paper</a:t>
          </a:r>
          <a:br>
            <a:rPr lang="en-US" sz="1600" dirty="0">
              <a:latin typeface="Arial Narrow" panose="020B0606020202030204" pitchFamily="34" charset="0"/>
            </a:rPr>
          </a:br>
          <a:endParaRPr lang="en-SG" sz="1600" b="1" dirty="0">
            <a:latin typeface="Arial Narrow" panose="020B0606020202030204" pitchFamily="34" charset="0"/>
          </a:endParaRPr>
        </a:p>
      </dgm:t>
    </dgm:pt>
    <dgm:pt modelId="{A558CBDF-2A52-4999-A0DE-124454F5AC48}" type="parTrans" cxnId="{AB0D9B2D-07BC-40AD-9D18-4B182DF87F87}">
      <dgm:prSet/>
      <dgm:spPr/>
      <dgm:t>
        <a:bodyPr/>
        <a:lstStyle/>
        <a:p>
          <a:endParaRPr lang="en-SG"/>
        </a:p>
      </dgm:t>
    </dgm:pt>
    <dgm:pt modelId="{B50CF46B-CBF1-4660-B0D7-93C7A1949D96}" type="sibTrans" cxnId="{AB0D9B2D-07BC-40AD-9D18-4B182DF87F87}">
      <dgm:prSet/>
      <dgm:spPr/>
      <dgm:t>
        <a:bodyPr/>
        <a:lstStyle/>
        <a:p>
          <a:endParaRPr lang="en-SG"/>
        </a:p>
      </dgm:t>
    </dgm:pt>
    <dgm:pt modelId="{AEA73192-6EA5-44F5-981B-495F9A73639D}">
      <dgm:prSet phldrT="[Text]" custT="1"/>
      <dgm:spPr/>
      <dgm:t>
        <a:bodyPr/>
        <a:lstStyle/>
        <a:p>
          <a:endParaRPr lang="en-US" sz="1600" b="1" dirty="0">
            <a:latin typeface="Arial Narrow" panose="020B0606020202030204" pitchFamily="34" charset="0"/>
          </a:endParaRPr>
        </a:p>
      </dgm:t>
    </dgm:pt>
    <dgm:pt modelId="{B93A605F-7349-442C-AD3F-EB5CC57D1CF8}" type="parTrans" cxnId="{3234D196-6AD7-44A9-ACC2-65B17907E1A5}">
      <dgm:prSet/>
      <dgm:spPr/>
      <dgm:t>
        <a:bodyPr/>
        <a:lstStyle/>
        <a:p>
          <a:endParaRPr lang="en-SG"/>
        </a:p>
      </dgm:t>
    </dgm:pt>
    <dgm:pt modelId="{14DE8AFC-B8B2-4647-A8D1-2634663AD9D3}" type="sibTrans" cxnId="{3234D196-6AD7-44A9-ACC2-65B17907E1A5}">
      <dgm:prSet/>
      <dgm:spPr/>
      <dgm:t>
        <a:bodyPr/>
        <a:lstStyle/>
        <a:p>
          <a:endParaRPr lang="en-SG"/>
        </a:p>
      </dgm:t>
    </dgm:pt>
    <dgm:pt modelId="{46FF2467-EF4E-44BE-A5D2-CB18D3BCD146}">
      <dgm:prSet phldrT="[Text]" custT="1"/>
      <dgm:spPr/>
      <dgm:t>
        <a:bodyPr/>
        <a:lstStyle/>
        <a:p>
          <a:r>
            <a:rPr lang="en-US" sz="1600" b="1" dirty="0">
              <a:latin typeface="Arial Narrow" panose="020B0606020202030204" pitchFamily="34" charset="0"/>
            </a:rPr>
            <a:t>Sep 2017</a:t>
          </a:r>
          <a:br>
            <a:rPr lang="en-US" sz="1600" dirty="0">
              <a:latin typeface="Arial Narrow" panose="020B0606020202030204" pitchFamily="34" charset="0"/>
            </a:rPr>
          </a:br>
          <a:r>
            <a:rPr lang="en-US" sz="1600" dirty="0">
              <a:latin typeface="Arial Narrow" panose="020B0606020202030204" pitchFamily="34" charset="0"/>
            </a:rPr>
            <a:t>Outstanding TA award</a:t>
          </a:r>
          <a:endParaRPr lang="en-SG" sz="1600" dirty="0">
            <a:latin typeface="Arial Narrow" panose="020B0606020202030204" pitchFamily="34" charset="0"/>
          </a:endParaRPr>
        </a:p>
      </dgm:t>
    </dgm:pt>
    <dgm:pt modelId="{F0FC4F71-1EC9-47FE-A5EE-5C3124EB4935}" type="parTrans" cxnId="{EB7D4752-E2AD-45E9-A979-50A7345F9EAC}">
      <dgm:prSet/>
      <dgm:spPr/>
      <dgm:t>
        <a:bodyPr/>
        <a:lstStyle/>
        <a:p>
          <a:endParaRPr lang="en-SG"/>
        </a:p>
      </dgm:t>
    </dgm:pt>
    <dgm:pt modelId="{9CF8FE0C-DBEE-4D6B-8378-B9BC9240CAE6}" type="sibTrans" cxnId="{EB7D4752-E2AD-45E9-A979-50A7345F9EAC}">
      <dgm:prSet/>
      <dgm:spPr/>
      <dgm:t>
        <a:bodyPr/>
        <a:lstStyle/>
        <a:p>
          <a:endParaRPr lang="en-SG"/>
        </a:p>
      </dgm:t>
    </dgm:pt>
    <dgm:pt modelId="{547F9C65-B4A1-4CED-9BDE-65ED6557BEDD}">
      <dgm:prSet phldrT="[Text]" custT="1"/>
      <dgm:spPr/>
      <dgm:t>
        <a:bodyPr/>
        <a:lstStyle/>
        <a:p>
          <a:r>
            <a:rPr lang="en-US" sz="1600" b="1" dirty="0">
              <a:latin typeface="Arial Narrow" panose="020B0606020202030204" pitchFamily="34" charset="0"/>
            </a:rPr>
            <a:t>May 2018</a:t>
          </a:r>
          <a:br>
            <a:rPr lang="en-US" sz="1600" b="1" dirty="0">
              <a:latin typeface="Arial Narrow" panose="020B0606020202030204" pitchFamily="34" charset="0"/>
            </a:rPr>
          </a:br>
          <a:r>
            <a:rPr lang="en-US" sz="1600" b="0" dirty="0">
              <a:latin typeface="Arial Narrow" panose="020B0606020202030204" pitchFamily="34" charset="0"/>
            </a:rPr>
            <a:t>PE</a:t>
          </a:r>
          <a:endParaRPr lang="en-US" sz="1600" b="1" dirty="0">
            <a:latin typeface="Arial Narrow" panose="020B0606020202030204" pitchFamily="34" charset="0"/>
          </a:endParaRPr>
        </a:p>
      </dgm:t>
    </dgm:pt>
    <dgm:pt modelId="{73092572-DC51-4C5D-807D-DF3D2EA8DB28}" type="parTrans" cxnId="{9DE9B24F-ABAF-44AF-844E-6D2003899B34}">
      <dgm:prSet/>
      <dgm:spPr/>
      <dgm:t>
        <a:bodyPr/>
        <a:lstStyle/>
        <a:p>
          <a:endParaRPr lang="en-SG"/>
        </a:p>
      </dgm:t>
    </dgm:pt>
    <dgm:pt modelId="{B90750E9-F4C3-4C1C-947B-578C35344732}" type="sibTrans" cxnId="{9DE9B24F-ABAF-44AF-844E-6D2003899B34}">
      <dgm:prSet/>
      <dgm:spPr/>
      <dgm:t>
        <a:bodyPr/>
        <a:lstStyle/>
        <a:p>
          <a:endParaRPr lang="en-SG"/>
        </a:p>
      </dgm:t>
    </dgm:pt>
    <dgm:pt modelId="{623141ED-7896-4873-8A91-7ACF62C8AF10}">
      <dgm:prSet phldrT="[Text]" custT="1"/>
      <dgm:spPr/>
      <dgm:t>
        <a:bodyPr/>
        <a:lstStyle/>
        <a:p>
          <a:r>
            <a:rPr lang="en-US" sz="1600" dirty="0">
              <a:latin typeface="Arial Narrow" panose="020B0606020202030204" pitchFamily="34" charset="0"/>
            </a:rPr>
            <a:t>2</a:t>
          </a:r>
          <a:r>
            <a:rPr lang="en-US" sz="1600" baseline="30000" dirty="0">
              <a:latin typeface="Arial Narrow" panose="020B0606020202030204" pitchFamily="34" charset="0"/>
            </a:rPr>
            <a:t>nd</a:t>
          </a:r>
          <a:r>
            <a:rPr lang="en-US" sz="1600" dirty="0">
              <a:latin typeface="Arial Narrow" panose="020B0606020202030204" pitchFamily="34" charset="0"/>
            </a:rPr>
            <a:t> TA</a:t>
          </a:r>
          <a:br>
            <a:rPr lang="en-US" sz="1600" dirty="0">
              <a:latin typeface="Arial Narrow" panose="020B0606020202030204" pitchFamily="34" charset="0"/>
            </a:rPr>
          </a:br>
          <a:r>
            <a:rPr lang="en-US" sz="1600" b="1" dirty="0">
              <a:latin typeface="Arial Narrow" panose="020B0606020202030204" pitchFamily="34" charset="0"/>
            </a:rPr>
            <a:t>Apr 2018</a:t>
          </a:r>
          <a:endParaRPr lang="en-US" sz="1600" dirty="0">
            <a:latin typeface="Arial Narrow" panose="020B0606020202030204" pitchFamily="34" charset="0"/>
          </a:endParaRPr>
        </a:p>
      </dgm:t>
    </dgm:pt>
    <dgm:pt modelId="{FC7C274D-D99E-4C4C-BF56-649C69339B7A}" type="parTrans" cxnId="{15FFD507-72BD-4849-B1DE-1E8706DCA100}">
      <dgm:prSet/>
      <dgm:spPr/>
      <dgm:t>
        <a:bodyPr/>
        <a:lstStyle/>
        <a:p>
          <a:endParaRPr lang="en-SG"/>
        </a:p>
      </dgm:t>
    </dgm:pt>
    <dgm:pt modelId="{A5D6C163-051F-4C61-A9F1-0615F80C190B}" type="sibTrans" cxnId="{15FFD507-72BD-4849-B1DE-1E8706DCA100}">
      <dgm:prSet/>
      <dgm:spPr/>
      <dgm:t>
        <a:bodyPr/>
        <a:lstStyle/>
        <a:p>
          <a:endParaRPr lang="en-SG"/>
        </a:p>
      </dgm:t>
    </dgm:pt>
    <dgm:pt modelId="{5A4379D1-6A16-4662-A12E-8ED09D9AEA7D}">
      <dgm:prSet phldrT="[Text]" custT="1"/>
      <dgm:spPr/>
      <dgm:t>
        <a:bodyPr/>
        <a:lstStyle/>
        <a:p>
          <a:r>
            <a:rPr lang="en-US" sz="1600" b="0" dirty="0">
              <a:latin typeface="Arial Narrow" panose="020B0606020202030204" pitchFamily="34" charset="0"/>
            </a:rPr>
            <a:t>Summer Project 2</a:t>
          </a:r>
          <a:br>
            <a:rPr lang="en-US" sz="1600" b="1" dirty="0">
              <a:latin typeface="Arial Narrow" panose="020B0606020202030204" pitchFamily="34" charset="0"/>
            </a:rPr>
          </a:br>
          <a:r>
            <a:rPr lang="en-US" sz="1600" b="1" dirty="0">
              <a:latin typeface="Arial Narrow" panose="020B0606020202030204" pitchFamily="34" charset="0"/>
            </a:rPr>
            <a:t>December 2017</a:t>
          </a:r>
          <a:endParaRPr lang="en-SG" sz="1600" b="1" dirty="0">
            <a:latin typeface="Arial Narrow" panose="020B0606020202030204" pitchFamily="34" charset="0"/>
          </a:endParaRPr>
        </a:p>
      </dgm:t>
    </dgm:pt>
    <dgm:pt modelId="{1900E566-675E-48DC-9191-827061EC8DE8}" type="parTrans" cxnId="{9C05009C-2713-4614-938A-BCE498BF4D81}">
      <dgm:prSet/>
      <dgm:spPr/>
      <dgm:t>
        <a:bodyPr/>
        <a:lstStyle/>
        <a:p>
          <a:endParaRPr lang="en-SG"/>
        </a:p>
      </dgm:t>
    </dgm:pt>
    <dgm:pt modelId="{1D4B0BEE-BA0F-4E47-A336-154DE5FC7721}" type="sibTrans" cxnId="{9C05009C-2713-4614-938A-BCE498BF4D81}">
      <dgm:prSet/>
      <dgm:spPr/>
      <dgm:t>
        <a:bodyPr/>
        <a:lstStyle/>
        <a:p>
          <a:endParaRPr lang="en-SG"/>
        </a:p>
      </dgm:t>
    </dgm:pt>
    <dgm:pt modelId="{53BEC636-49EF-4C85-ACA3-386949379E5A}">
      <dgm:prSet phldrT="[Text]" custT="1"/>
      <dgm:spPr/>
      <dgm:t>
        <a:bodyPr/>
        <a:lstStyle/>
        <a:p>
          <a:r>
            <a:rPr lang="en-US" sz="1600" dirty="0">
              <a:latin typeface="Arial Narrow" panose="020B0606020202030204" pitchFamily="34" charset="0"/>
            </a:rPr>
            <a:t>EGU</a:t>
          </a:r>
        </a:p>
      </dgm:t>
    </dgm:pt>
    <dgm:pt modelId="{BAD96E1E-FE88-46B5-93C6-19E1CA741CEE}" type="sibTrans" cxnId="{F0059DDD-353C-48BB-9E39-BC52ACEF926D}">
      <dgm:prSet/>
      <dgm:spPr/>
      <dgm:t>
        <a:bodyPr/>
        <a:lstStyle/>
        <a:p>
          <a:endParaRPr lang="en-SG"/>
        </a:p>
      </dgm:t>
    </dgm:pt>
    <dgm:pt modelId="{93E0A5CE-4271-4966-9568-015F9A6445C7}" type="parTrans" cxnId="{F0059DDD-353C-48BB-9E39-BC52ACEF926D}">
      <dgm:prSet/>
      <dgm:spPr/>
      <dgm:t>
        <a:bodyPr/>
        <a:lstStyle/>
        <a:p>
          <a:endParaRPr lang="en-SG"/>
        </a:p>
      </dgm:t>
    </dgm:pt>
    <dgm:pt modelId="{D0AD2B08-1C74-4E06-BA85-83541AFA0378}" type="pres">
      <dgm:prSet presAssocID="{03DB581D-B163-4A65-93AE-AD317E7C062C}" presName="Name0" presStyleCnt="0">
        <dgm:presLayoutVars>
          <dgm:dir/>
          <dgm:resizeHandles val="exact"/>
        </dgm:presLayoutVars>
      </dgm:prSet>
      <dgm:spPr/>
    </dgm:pt>
    <dgm:pt modelId="{198F9698-AB70-47D1-BFBE-A550667C463D}" type="pres">
      <dgm:prSet presAssocID="{03DB581D-B163-4A65-93AE-AD317E7C062C}" presName="arrow" presStyleLbl="bgShp" presStyleIdx="0" presStyleCnt="1"/>
      <dgm:spPr/>
    </dgm:pt>
    <dgm:pt modelId="{10811F39-7C72-42E4-9252-A2020DD72BBD}" type="pres">
      <dgm:prSet presAssocID="{03DB581D-B163-4A65-93AE-AD317E7C062C}" presName="points" presStyleCnt="0"/>
      <dgm:spPr/>
    </dgm:pt>
    <dgm:pt modelId="{332E12AE-8565-4C40-BA04-5D80519C029A}" type="pres">
      <dgm:prSet presAssocID="{D2190679-531C-4C56-A3BE-F0003D792CBC}" presName="compositeA" presStyleCnt="0"/>
      <dgm:spPr/>
    </dgm:pt>
    <dgm:pt modelId="{E0E1D951-F9F7-4266-8AB3-E5F0C7CDE9A5}" type="pres">
      <dgm:prSet presAssocID="{D2190679-531C-4C56-A3BE-F0003D792CBC}" presName="textA" presStyleLbl="revTx" presStyleIdx="0" presStyleCnt="8" custScaleX="396844">
        <dgm:presLayoutVars>
          <dgm:bulletEnabled val="1"/>
        </dgm:presLayoutVars>
      </dgm:prSet>
      <dgm:spPr/>
    </dgm:pt>
    <dgm:pt modelId="{0033A5E7-4A77-4AD1-AB4D-12E2E6A0F0E6}" type="pres">
      <dgm:prSet presAssocID="{D2190679-531C-4C56-A3BE-F0003D792CBC}" presName="circleA" presStyleLbl="node1" presStyleIdx="0" presStyleCnt="8"/>
      <dgm:spPr/>
    </dgm:pt>
    <dgm:pt modelId="{2FA3F12B-4751-4EA0-9B0A-3162256A5855}" type="pres">
      <dgm:prSet presAssocID="{D2190679-531C-4C56-A3BE-F0003D792CBC}" presName="spaceA" presStyleCnt="0"/>
      <dgm:spPr/>
    </dgm:pt>
    <dgm:pt modelId="{80D57288-A486-4291-9789-D79892609B0F}" type="pres">
      <dgm:prSet presAssocID="{2344F617-0126-496C-B8C1-491DD729275D}" presName="space" presStyleCnt="0"/>
      <dgm:spPr/>
    </dgm:pt>
    <dgm:pt modelId="{E7BD2FAD-ABFE-4570-AEA2-BD1BA459AE98}" type="pres">
      <dgm:prSet presAssocID="{55FE40B3-D1F7-4417-8145-C99FA43341CD}" presName="compositeB" presStyleCnt="0"/>
      <dgm:spPr/>
    </dgm:pt>
    <dgm:pt modelId="{F98EB6FF-424C-4D15-A53B-BE66C637B238}" type="pres">
      <dgm:prSet presAssocID="{55FE40B3-D1F7-4417-8145-C99FA43341CD}" presName="textB" presStyleLbl="revTx" presStyleIdx="1" presStyleCnt="8" custScaleX="228287">
        <dgm:presLayoutVars>
          <dgm:bulletEnabled val="1"/>
        </dgm:presLayoutVars>
      </dgm:prSet>
      <dgm:spPr/>
    </dgm:pt>
    <dgm:pt modelId="{B1FB47BC-8040-490A-AE2F-F5BF54D7ECDD}" type="pres">
      <dgm:prSet presAssocID="{55FE40B3-D1F7-4417-8145-C99FA43341CD}" presName="circleB" presStyleLbl="node1" presStyleIdx="1" presStyleCnt="8"/>
      <dgm:spPr/>
    </dgm:pt>
    <dgm:pt modelId="{7E617375-D30A-41EA-8742-42E28EB1E2EE}" type="pres">
      <dgm:prSet presAssocID="{55FE40B3-D1F7-4417-8145-C99FA43341CD}" presName="spaceB" presStyleCnt="0"/>
      <dgm:spPr/>
    </dgm:pt>
    <dgm:pt modelId="{2F74FBEF-71AA-47C2-9F35-3607A21E256C}" type="pres">
      <dgm:prSet presAssocID="{E6287727-5F9C-4550-AE3D-5CEED27927C0}" presName="space" presStyleCnt="0"/>
      <dgm:spPr/>
    </dgm:pt>
    <dgm:pt modelId="{0A218CD3-BB0B-4375-9EAE-F4D8FBA1A409}" type="pres">
      <dgm:prSet presAssocID="{537755C6-338F-4181-A588-5A51247217AA}" presName="compositeA" presStyleCnt="0"/>
      <dgm:spPr/>
    </dgm:pt>
    <dgm:pt modelId="{B6BDA6F1-0894-42A5-8D2D-C70F828615DC}" type="pres">
      <dgm:prSet presAssocID="{537755C6-338F-4181-A588-5A51247217AA}" presName="textA" presStyleLbl="revTx" presStyleIdx="2" presStyleCnt="8" custScaleX="219969">
        <dgm:presLayoutVars>
          <dgm:bulletEnabled val="1"/>
        </dgm:presLayoutVars>
      </dgm:prSet>
      <dgm:spPr/>
    </dgm:pt>
    <dgm:pt modelId="{6DBB46DF-391D-4C24-8356-DD08DE7497CC}" type="pres">
      <dgm:prSet presAssocID="{537755C6-338F-4181-A588-5A51247217AA}" presName="circleA" presStyleLbl="node1" presStyleIdx="2" presStyleCnt="8"/>
      <dgm:spPr/>
    </dgm:pt>
    <dgm:pt modelId="{E3542EDD-86DF-4045-AE9F-44EA5A243D3D}" type="pres">
      <dgm:prSet presAssocID="{537755C6-338F-4181-A588-5A51247217AA}" presName="spaceA" presStyleCnt="0"/>
      <dgm:spPr/>
    </dgm:pt>
    <dgm:pt modelId="{1EFE4AB6-CBDA-4CAF-B90B-04D362D7321A}" type="pres">
      <dgm:prSet presAssocID="{79A1AEFA-67D3-4675-AB6A-C7D24503A890}" presName="space" presStyleCnt="0"/>
      <dgm:spPr/>
    </dgm:pt>
    <dgm:pt modelId="{C5B25B49-38CA-4FB6-A9A0-D4F917584070}" type="pres">
      <dgm:prSet presAssocID="{46FF2467-EF4E-44BE-A5D2-CB18D3BCD146}" presName="compositeB" presStyleCnt="0"/>
      <dgm:spPr/>
    </dgm:pt>
    <dgm:pt modelId="{49803DF5-F490-47D4-BC73-505353B63B11}" type="pres">
      <dgm:prSet presAssocID="{46FF2467-EF4E-44BE-A5D2-CB18D3BCD146}" presName="textB" presStyleLbl="revTx" presStyleIdx="3" presStyleCnt="8" custScaleX="294696">
        <dgm:presLayoutVars>
          <dgm:bulletEnabled val="1"/>
        </dgm:presLayoutVars>
      </dgm:prSet>
      <dgm:spPr/>
    </dgm:pt>
    <dgm:pt modelId="{FF8E0A78-EF50-4DDF-B869-E8C963DA29F4}" type="pres">
      <dgm:prSet presAssocID="{46FF2467-EF4E-44BE-A5D2-CB18D3BCD146}" presName="circleB" presStyleLbl="node1" presStyleIdx="3" presStyleCnt="8"/>
      <dgm:spPr/>
    </dgm:pt>
    <dgm:pt modelId="{4BC9FEB8-7486-499E-BFDB-5A1FB417BE14}" type="pres">
      <dgm:prSet presAssocID="{46FF2467-EF4E-44BE-A5D2-CB18D3BCD146}" presName="spaceB" presStyleCnt="0"/>
      <dgm:spPr/>
    </dgm:pt>
    <dgm:pt modelId="{39D7C215-4A3A-4A3C-83C8-8CD69F6BA5BA}" type="pres">
      <dgm:prSet presAssocID="{9CF8FE0C-DBEE-4D6B-8378-B9BC9240CAE6}" presName="space" presStyleCnt="0"/>
      <dgm:spPr/>
    </dgm:pt>
    <dgm:pt modelId="{5C7A7ED3-742C-4CD3-8C1D-FB3B8F43FC74}" type="pres">
      <dgm:prSet presAssocID="{5A4379D1-6A16-4662-A12E-8ED09D9AEA7D}" presName="compositeA" presStyleCnt="0"/>
      <dgm:spPr/>
    </dgm:pt>
    <dgm:pt modelId="{6127BEC9-6CE3-4A74-9425-8B3CBB0D445F}" type="pres">
      <dgm:prSet presAssocID="{5A4379D1-6A16-4662-A12E-8ED09D9AEA7D}" presName="textA" presStyleLbl="revTx" presStyleIdx="4" presStyleCnt="8" custScaleX="356959">
        <dgm:presLayoutVars>
          <dgm:bulletEnabled val="1"/>
        </dgm:presLayoutVars>
      </dgm:prSet>
      <dgm:spPr/>
    </dgm:pt>
    <dgm:pt modelId="{0A823CAE-A2AE-4600-AEA6-FC1E09004678}" type="pres">
      <dgm:prSet presAssocID="{5A4379D1-6A16-4662-A12E-8ED09D9AEA7D}" presName="circleA" presStyleLbl="node1" presStyleIdx="4" presStyleCnt="8"/>
      <dgm:spPr/>
    </dgm:pt>
    <dgm:pt modelId="{65FF9E40-39DA-47DF-A6B4-FA28166D76E1}" type="pres">
      <dgm:prSet presAssocID="{5A4379D1-6A16-4662-A12E-8ED09D9AEA7D}" presName="spaceA" presStyleCnt="0"/>
      <dgm:spPr/>
    </dgm:pt>
    <dgm:pt modelId="{E6A9E4AB-F395-4795-AD78-3689879CF4DD}" type="pres">
      <dgm:prSet presAssocID="{1D4B0BEE-BA0F-4E47-A336-154DE5FC7721}" presName="space" presStyleCnt="0"/>
      <dgm:spPr/>
    </dgm:pt>
    <dgm:pt modelId="{4066EC62-D6A1-4897-B1EC-0C7192CD7990}" type="pres">
      <dgm:prSet presAssocID="{E55406C5-FD71-4582-B6CE-641B991D714E}" presName="compositeB" presStyleCnt="0"/>
      <dgm:spPr/>
    </dgm:pt>
    <dgm:pt modelId="{92E2A513-17DC-40AA-B8D6-C1300C6CD22A}" type="pres">
      <dgm:prSet presAssocID="{E55406C5-FD71-4582-B6CE-641B991D714E}" presName="textB" presStyleLbl="revTx" presStyleIdx="5" presStyleCnt="8" custScaleX="247773">
        <dgm:presLayoutVars>
          <dgm:bulletEnabled val="1"/>
        </dgm:presLayoutVars>
      </dgm:prSet>
      <dgm:spPr/>
    </dgm:pt>
    <dgm:pt modelId="{BF7E95E2-1898-4D4F-BA6B-418A5297C09D}" type="pres">
      <dgm:prSet presAssocID="{E55406C5-FD71-4582-B6CE-641B991D714E}" presName="circleB" presStyleLbl="node1" presStyleIdx="5" presStyleCnt="8"/>
      <dgm:spPr/>
    </dgm:pt>
    <dgm:pt modelId="{C90C3A01-B6DB-4D36-8006-DA4579A40D34}" type="pres">
      <dgm:prSet presAssocID="{E55406C5-FD71-4582-B6CE-641B991D714E}" presName="spaceB" presStyleCnt="0"/>
      <dgm:spPr/>
    </dgm:pt>
    <dgm:pt modelId="{122BE46A-5AEF-483A-BA16-E69FB0F91E49}" type="pres">
      <dgm:prSet presAssocID="{B50CF46B-CBF1-4660-B0D7-93C7A1949D96}" presName="space" presStyleCnt="0"/>
      <dgm:spPr/>
    </dgm:pt>
    <dgm:pt modelId="{783E89B7-E117-471E-B48A-B19B9897677F}" type="pres">
      <dgm:prSet presAssocID="{AEA73192-6EA5-44F5-981B-495F9A73639D}" presName="compositeA" presStyleCnt="0"/>
      <dgm:spPr/>
    </dgm:pt>
    <dgm:pt modelId="{CC72A8F4-E2A0-4739-99AA-D36BC3191A7B}" type="pres">
      <dgm:prSet presAssocID="{AEA73192-6EA5-44F5-981B-495F9A73639D}" presName="textA" presStyleLbl="revTx" presStyleIdx="6" presStyleCnt="8" custScaleX="264754">
        <dgm:presLayoutVars>
          <dgm:bulletEnabled val="1"/>
        </dgm:presLayoutVars>
      </dgm:prSet>
      <dgm:spPr/>
    </dgm:pt>
    <dgm:pt modelId="{C74165B4-F20A-4D48-9DA8-03D722E2E4C1}" type="pres">
      <dgm:prSet presAssocID="{AEA73192-6EA5-44F5-981B-495F9A73639D}" presName="circleA" presStyleLbl="node1" presStyleIdx="6" presStyleCnt="8"/>
      <dgm:spPr/>
    </dgm:pt>
    <dgm:pt modelId="{9CBBF4CB-5DA1-4092-9C38-84EA860C3059}" type="pres">
      <dgm:prSet presAssocID="{AEA73192-6EA5-44F5-981B-495F9A73639D}" presName="spaceA" presStyleCnt="0"/>
      <dgm:spPr/>
    </dgm:pt>
    <dgm:pt modelId="{28DFC725-0F13-4B5C-BE91-E42A9D31AF67}" type="pres">
      <dgm:prSet presAssocID="{14DE8AFC-B8B2-4647-A8D1-2634663AD9D3}" presName="space" presStyleCnt="0"/>
      <dgm:spPr/>
    </dgm:pt>
    <dgm:pt modelId="{10A2603A-7F8A-428F-97B2-5C55BA717301}" type="pres">
      <dgm:prSet presAssocID="{547F9C65-B4A1-4CED-9BDE-65ED6557BEDD}" presName="compositeB" presStyleCnt="0"/>
      <dgm:spPr/>
    </dgm:pt>
    <dgm:pt modelId="{71674793-7FFA-44DF-BB3B-B28DA8B4BC2C}" type="pres">
      <dgm:prSet presAssocID="{547F9C65-B4A1-4CED-9BDE-65ED6557BEDD}" presName="textB" presStyleLbl="revTx" presStyleIdx="7" presStyleCnt="8" custScaleX="270800">
        <dgm:presLayoutVars>
          <dgm:bulletEnabled val="1"/>
        </dgm:presLayoutVars>
      </dgm:prSet>
      <dgm:spPr/>
    </dgm:pt>
    <dgm:pt modelId="{99241EAE-DEFB-4500-B072-3DC83FB40202}" type="pres">
      <dgm:prSet presAssocID="{547F9C65-B4A1-4CED-9BDE-65ED6557BEDD}" presName="circleB" presStyleLbl="node1" presStyleIdx="7" presStyleCnt="8"/>
      <dgm:spPr/>
    </dgm:pt>
    <dgm:pt modelId="{0F1C8D2D-B1C5-4EDB-AD7D-6EC1A2BD586B}" type="pres">
      <dgm:prSet presAssocID="{547F9C65-B4A1-4CED-9BDE-65ED6557BEDD}" presName="spaceB" presStyleCnt="0"/>
      <dgm:spPr/>
    </dgm:pt>
  </dgm:ptLst>
  <dgm:cxnLst>
    <dgm:cxn modelId="{15FFD507-72BD-4849-B1DE-1E8706DCA100}" srcId="{AEA73192-6EA5-44F5-981B-495F9A73639D}" destId="{623141ED-7896-4873-8A91-7ACF62C8AF10}" srcOrd="1" destOrd="0" parTransId="{FC7C274D-D99E-4C4C-BF56-649C69339B7A}" sibTransId="{A5D6C163-051F-4C61-A9F1-0615F80C190B}"/>
    <dgm:cxn modelId="{8B5B3A14-2077-4DAD-8710-1E6B876E0F46}" type="presOf" srcId="{547F9C65-B4A1-4CED-9BDE-65ED6557BEDD}" destId="{71674793-7FFA-44DF-BB3B-B28DA8B4BC2C}" srcOrd="0" destOrd="0" presId="urn:microsoft.com/office/officeart/2005/8/layout/hProcess11"/>
    <dgm:cxn modelId="{AB0D9B2D-07BC-40AD-9D18-4B182DF87F87}" srcId="{03DB581D-B163-4A65-93AE-AD317E7C062C}" destId="{E55406C5-FD71-4582-B6CE-641B991D714E}" srcOrd="5" destOrd="0" parTransId="{A558CBDF-2A52-4999-A0DE-124454F5AC48}" sibTransId="{B50CF46B-CBF1-4660-B0D7-93C7A1949D96}"/>
    <dgm:cxn modelId="{6AF2A430-4E4F-470A-857E-D882C81A34F9}" type="presOf" srcId="{537755C6-338F-4181-A588-5A51247217AA}" destId="{B6BDA6F1-0894-42A5-8D2D-C70F828615DC}" srcOrd="0" destOrd="0" presId="urn:microsoft.com/office/officeart/2005/8/layout/hProcess11"/>
    <dgm:cxn modelId="{512D716E-7E0D-467C-9A70-35EF8508A56D}" type="presOf" srcId="{5A4379D1-6A16-4662-A12E-8ED09D9AEA7D}" destId="{6127BEC9-6CE3-4A74-9425-8B3CBB0D445F}" srcOrd="0" destOrd="0" presId="urn:microsoft.com/office/officeart/2005/8/layout/hProcess11"/>
    <dgm:cxn modelId="{9DE9B24F-ABAF-44AF-844E-6D2003899B34}" srcId="{03DB581D-B163-4A65-93AE-AD317E7C062C}" destId="{547F9C65-B4A1-4CED-9BDE-65ED6557BEDD}" srcOrd="7" destOrd="0" parTransId="{73092572-DC51-4C5D-807D-DF3D2EA8DB28}" sibTransId="{B90750E9-F4C3-4C1C-947B-578C35344732}"/>
    <dgm:cxn modelId="{EB7D4752-E2AD-45E9-A979-50A7345F9EAC}" srcId="{03DB581D-B163-4A65-93AE-AD317E7C062C}" destId="{46FF2467-EF4E-44BE-A5D2-CB18D3BCD146}" srcOrd="3" destOrd="0" parTransId="{F0FC4F71-1EC9-47FE-A5EE-5C3124EB4935}" sibTransId="{9CF8FE0C-DBEE-4D6B-8378-B9BC9240CAE6}"/>
    <dgm:cxn modelId="{841FC577-D301-42F1-AA06-E1DA85D8049A}" srcId="{03DB581D-B163-4A65-93AE-AD317E7C062C}" destId="{55FE40B3-D1F7-4417-8145-C99FA43341CD}" srcOrd="1" destOrd="0" parTransId="{245B073D-9651-4542-B617-FB736B0F7DA4}" sibTransId="{E6287727-5F9C-4550-AE3D-5CEED27927C0}"/>
    <dgm:cxn modelId="{3234D196-6AD7-44A9-ACC2-65B17907E1A5}" srcId="{03DB581D-B163-4A65-93AE-AD317E7C062C}" destId="{AEA73192-6EA5-44F5-981B-495F9A73639D}" srcOrd="6" destOrd="0" parTransId="{B93A605F-7349-442C-AD3F-EB5CC57D1CF8}" sibTransId="{14DE8AFC-B8B2-4647-A8D1-2634663AD9D3}"/>
    <dgm:cxn modelId="{F8EBAA97-3BEF-4EE2-85E1-587CC125407C}" type="presOf" srcId="{D2190679-531C-4C56-A3BE-F0003D792CBC}" destId="{E0E1D951-F9F7-4266-8AB3-E5F0C7CDE9A5}" srcOrd="0" destOrd="0" presId="urn:microsoft.com/office/officeart/2005/8/layout/hProcess11"/>
    <dgm:cxn modelId="{9C05009C-2713-4614-938A-BCE498BF4D81}" srcId="{03DB581D-B163-4A65-93AE-AD317E7C062C}" destId="{5A4379D1-6A16-4662-A12E-8ED09D9AEA7D}" srcOrd="4" destOrd="0" parTransId="{1900E566-675E-48DC-9191-827061EC8DE8}" sibTransId="{1D4B0BEE-BA0F-4E47-A336-154DE5FC7721}"/>
    <dgm:cxn modelId="{65B834A2-0164-4670-87E7-3704957C39E8}" type="presOf" srcId="{AEA73192-6EA5-44F5-981B-495F9A73639D}" destId="{CC72A8F4-E2A0-4739-99AA-D36BC3191A7B}" srcOrd="0" destOrd="0" presId="urn:microsoft.com/office/officeart/2005/8/layout/hProcess11"/>
    <dgm:cxn modelId="{6B67F1A3-FAE0-41B4-8DCF-4D1F43AD8578}" type="presOf" srcId="{55FE40B3-D1F7-4417-8145-C99FA43341CD}" destId="{F98EB6FF-424C-4D15-A53B-BE66C637B238}" srcOrd="0" destOrd="0" presId="urn:microsoft.com/office/officeart/2005/8/layout/hProcess11"/>
    <dgm:cxn modelId="{1E2E19AA-03FF-42E8-802E-95B9C24BC2C7}" type="presOf" srcId="{53BEC636-49EF-4C85-ACA3-386949379E5A}" destId="{CC72A8F4-E2A0-4739-99AA-D36BC3191A7B}" srcOrd="0" destOrd="1" presId="urn:microsoft.com/office/officeart/2005/8/layout/hProcess11"/>
    <dgm:cxn modelId="{FEC8CFBE-CAF2-4F91-9702-C863245F02D0}" type="presOf" srcId="{46FF2467-EF4E-44BE-A5D2-CB18D3BCD146}" destId="{49803DF5-F490-47D4-BC73-505353B63B11}" srcOrd="0" destOrd="0" presId="urn:microsoft.com/office/officeart/2005/8/layout/hProcess11"/>
    <dgm:cxn modelId="{F0059DDD-353C-48BB-9E39-BC52ACEF926D}" srcId="{AEA73192-6EA5-44F5-981B-495F9A73639D}" destId="{53BEC636-49EF-4C85-ACA3-386949379E5A}" srcOrd="0" destOrd="0" parTransId="{93E0A5CE-4271-4966-9568-015F9A6445C7}" sibTransId="{BAD96E1E-FE88-46B5-93C6-19E1CA741CEE}"/>
    <dgm:cxn modelId="{1FBD82E5-E67E-4CC9-BC34-C0A8703FEFA5}" type="presOf" srcId="{03DB581D-B163-4A65-93AE-AD317E7C062C}" destId="{D0AD2B08-1C74-4E06-BA85-83541AFA0378}" srcOrd="0" destOrd="0" presId="urn:microsoft.com/office/officeart/2005/8/layout/hProcess11"/>
    <dgm:cxn modelId="{8E3998E8-38EC-4D2A-B03F-6B5BDA5C25CA}" srcId="{03DB581D-B163-4A65-93AE-AD317E7C062C}" destId="{537755C6-338F-4181-A588-5A51247217AA}" srcOrd="2" destOrd="0" parTransId="{5815A613-9E76-4D25-B8DD-7BE93F189849}" sibTransId="{79A1AEFA-67D3-4675-AB6A-C7D24503A890}"/>
    <dgm:cxn modelId="{A169C8ED-B5C8-4F7B-A2EF-1D71EFD7542D}" type="presOf" srcId="{E55406C5-FD71-4582-B6CE-641B991D714E}" destId="{92E2A513-17DC-40AA-B8D6-C1300C6CD22A}" srcOrd="0" destOrd="0" presId="urn:microsoft.com/office/officeart/2005/8/layout/hProcess11"/>
    <dgm:cxn modelId="{853DE5F6-A3EF-4D7E-8990-122B3B9F7179}" type="presOf" srcId="{623141ED-7896-4873-8A91-7ACF62C8AF10}" destId="{CC72A8F4-E2A0-4739-99AA-D36BC3191A7B}" srcOrd="0" destOrd="2" presId="urn:microsoft.com/office/officeart/2005/8/layout/hProcess11"/>
    <dgm:cxn modelId="{FDAE6AF8-D49E-4317-8B64-FE9C3AF4C5C9}" srcId="{03DB581D-B163-4A65-93AE-AD317E7C062C}" destId="{D2190679-531C-4C56-A3BE-F0003D792CBC}" srcOrd="0" destOrd="0" parTransId="{4784CFC8-60C1-4461-92DD-DE9A2BBADE68}" sibTransId="{2344F617-0126-496C-B8C1-491DD729275D}"/>
    <dgm:cxn modelId="{7ED6610D-1A66-40ED-8D96-9B74D88B4997}" type="presParOf" srcId="{D0AD2B08-1C74-4E06-BA85-83541AFA0378}" destId="{198F9698-AB70-47D1-BFBE-A550667C463D}" srcOrd="0" destOrd="0" presId="urn:microsoft.com/office/officeart/2005/8/layout/hProcess11"/>
    <dgm:cxn modelId="{0D547846-C2A2-460B-90BD-857D49807349}" type="presParOf" srcId="{D0AD2B08-1C74-4E06-BA85-83541AFA0378}" destId="{10811F39-7C72-42E4-9252-A2020DD72BBD}" srcOrd="1" destOrd="0" presId="urn:microsoft.com/office/officeart/2005/8/layout/hProcess11"/>
    <dgm:cxn modelId="{1FB936B5-B9C3-4432-BE69-8F62A21FA269}" type="presParOf" srcId="{10811F39-7C72-42E4-9252-A2020DD72BBD}" destId="{332E12AE-8565-4C40-BA04-5D80519C029A}" srcOrd="0" destOrd="0" presId="urn:microsoft.com/office/officeart/2005/8/layout/hProcess11"/>
    <dgm:cxn modelId="{2DCF9912-880C-4A44-9989-2F12D07B2B31}" type="presParOf" srcId="{332E12AE-8565-4C40-BA04-5D80519C029A}" destId="{E0E1D951-F9F7-4266-8AB3-E5F0C7CDE9A5}" srcOrd="0" destOrd="0" presId="urn:microsoft.com/office/officeart/2005/8/layout/hProcess11"/>
    <dgm:cxn modelId="{33D40FEB-5C90-4733-BD46-9F9EED48D350}" type="presParOf" srcId="{332E12AE-8565-4C40-BA04-5D80519C029A}" destId="{0033A5E7-4A77-4AD1-AB4D-12E2E6A0F0E6}" srcOrd="1" destOrd="0" presId="urn:microsoft.com/office/officeart/2005/8/layout/hProcess11"/>
    <dgm:cxn modelId="{95B20D48-FEAC-4D8E-81DB-9EDC6518E5A9}" type="presParOf" srcId="{332E12AE-8565-4C40-BA04-5D80519C029A}" destId="{2FA3F12B-4751-4EA0-9B0A-3162256A5855}" srcOrd="2" destOrd="0" presId="urn:microsoft.com/office/officeart/2005/8/layout/hProcess11"/>
    <dgm:cxn modelId="{B285BEFC-F6F8-40FA-8168-896F383F0445}" type="presParOf" srcId="{10811F39-7C72-42E4-9252-A2020DD72BBD}" destId="{80D57288-A486-4291-9789-D79892609B0F}" srcOrd="1" destOrd="0" presId="urn:microsoft.com/office/officeart/2005/8/layout/hProcess11"/>
    <dgm:cxn modelId="{9195DA40-CC62-4A43-8B44-CDF6AE7FCB38}" type="presParOf" srcId="{10811F39-7C72-42E4-9252-A2020DD72BBD}" destId="{E7BD2FAD-ABFE-4570-AEA2-BD1BA459AE98}" srcOrd="2" destOrd="0" presId="urn:microsoft.com/office/officeart/2005/8/layout/hProcess11"/>
    <dgm:cxn modelId="{362EFA50-AFA8-408D-BC10-49568062AA65}" type="presParOf" srcId="{E7BD2FAD-ABFE-4570-AEA2-BD1BA459AE98}" destId="{F98EB6FF-424C-4D15-A53B-BE66C637B238}" srcOrd="0" destOrd="0" presId="urn:microsoft.com/office/officeart/2005/8/layout/hProcess11"/>
    <dgm:cxn modelId="{CD391AAD-77BE-45FF-983B-0F89332177CB}" type="presParOf" srcId="{E7BD2FAD-ABFE-4570-AEA2-BD1BA459AE98}" destId="{B1FB47BC-8040-490A-AE2F-F5BF54D7ECDD}" srcOrd="1" destOrd="0" presId="urn:microsoft.com/office/officeart/2005/8/layout/hProcess11"/>
    <dgm:cxn modelId="{2DB573C8-C793-40F2-8A78-1C5AEDF7145D}" type="presParOf" srcId="{E7BD2FAD-ABFE-4570-AEA2-BD1BA459AE98}" destId="{7E617375-D30A-41EA-8742-42E28EB1E2EE}" srcOrd="2" destOrd="0" presId="urn:microsoft.com/office/officeart/2005/8/layout/hProcess11"/>
    <dgm:cxn modelId="{D0B97A1F-8FDB-4F99-B7AB-20A836B1D165}" type="presParOf" srcId="{10811F39-7C72-42E4-9252-A2020DD72BBD}" destId="{2F74FBEF-71AA-47C2-9F35-3607A21E256C}" srcOrd="3" destOrd="0" presId="urn:microsoft.com/office/officeart/2005/8/layout/hProcess11"/>
    <dgm:cxn modelId="{D12DDE86-B31D-42EC-8C0C-F49B3E19F51D}" type="presParOf" srcId="{10811F39-7C72-42E4-9252-A2020DD72BBD}" destId="{0A218CD3-BB0B-4375-9EAE-F4D8FBA1A409}" srcOrd="4" destOrd="0" presId="urn:microsoft.com/office/officeart/2005/8/layout/hProcess11"/>
    <dgm:cxn modelId="{3E2483BF-B111-44FA-AE7D-DE88C0F9B7AD}" type="presParOf" srcId="{0A218CD3-BB0B-4375-9EAE-F4D8FBA1A409}" destId="{B6BDA6F1-0894-42A5-8D2D-C70F828615DC}" srcOrd="0" destOrd="0" presId="urn:microsoft.com/office/officeart/2005/8/layout/hProcess11"/>
    <dgm:cxn modelId="{FB83BEE5-4E26-4F78-BCB3-4296A516B0EB}" type="presParOf" srcId="{0A218CD3-BB0B-4375-9EAE-F4D8FBA1A409}" destId="{6DBB46DF-391D-4C24-8356-DD08DE7497CC}" srcOrd="1" destOrd="0" presId="urn:microsoft.com/office/officeart/2005/8/layout/hProcess11"/>
    <dgm:cxn modelId="{F9F98C9D-FBD4-4B98-84C5-D3C3629ECE3F}" type="presParOf" srcId="{0A218CD3-BB0B-4375-9EAE-F4D8FBA1A409}" destId="{E3542EDD-86DF-4045-AE9F-44EA5A243D3D}" srcOrd="2" destOrd="0" presId="urn:microsoft.com/office/officeart/2005/8/layout/hProcess11"/>
    <dgm:cxn modelId="{D8BC3FE6-1C49-460C-8C26-7C3A5D9AF6BB}" type="presParOf" srcId="{10811F39-7C72-42E4-9252-A2020DD72BBD}" destId="{1EFE4AB6-CBDA-4CAF-B90B-04D362D7321A}" srcOrd="5" destOrd="0" presId="urn:microsoft.com/office/officeart/2005/8/layout/hProcess11"/>
    <dgm:cxn modelId="{299FF8F1-D6AF-442E-B73D-F891A2F1823D}" type="presParOf" srcId="{10811F39-7C72-42E4-9252-A2020DD72BBD}" destId="{C5B25B49-38CA-4FB6-A9A0-D4F917584070}" srcOrd="6" destOrd="0" presId="urn:microsoft.com/office/officeart/2005/8/layout/hProcess11"/>
    <dgm:cxn modelId="{40F3E69D-0D8F-4B47-A82A-AC76156FFCFE}" type="presParOf" srcId="{C5B25B49-38CA-4FB6-A9A0-D4F917584070}" destId="{49803DF5-F490-47D4-BC73-505353B63B11}" srcOrd="0" destOrd="0" presId="urn:microsoft.com/office/officeart/2005/8/layout/hProcess11"/>
    <dgm:cxn modelId="{EE90B08F-64C2-4754-90FA-9FAD5DF3780B}" type="presParOf" srcId="{C5B25B49-38CA-4FB6-A9A0-D4F917584070}" destId="{FF8E0A78-EF50-4DDF-B869-E8C963DA29F4}" srcOrd="1" destOrd="0" presId="urn:microsoft.com/office/officeart/2005/8/layout/hProcess11"/>
    <dgm:cxn modelId="{10CF3BA0-4AF2-4045-BB9C-56CBE02B57D2}" type="presParOf" srcId="{C5B25B49-38CA-4FB6-A9A0-D4F917584070}" destId="{4BC9FEB8-7486-499E-BFDB-5A1FB417BE14}" srcOrd="2" destOrd="0" presId="urn:microsoft.com/office/officeart/2005/8/layout/hProcess11"/>
    <dgm:cxn modelId="{8143E0FD-F355-460B-83F0-A2689A182F50}" type="presParOf" srcId="{10811F39-7C72-42E4-9252-A2020DD72BBD}" destId="{39D7C215-4A3A-4A3C-83C8-8CD69F6BA5BA}" srcOrd="7" destOrd="0" presId="urn:microsoft.com/office/officeart/2005/8/layout/hProcess11"/>
    <dgm:cxn modelId="{B912271C-340D-4749-A2E4-C7798925847A}" type="presParOf" srcId="{10811F39-7C72-42E4-9252-A2020DD72BBD}" destId="{5C7A7ED3-742C-4CD3-8C1D-FB3B8F43FC74}" srcOrd="8" destOrd="0" presId="urn:microsoft.com/office/officeart/2005/8/layout/hProcess11"/>
    <dgm:cxn modelId="{BBC6BF4F-C684-4F76-A1DA-5876B2781FCF}" type="presParOf" srcId="{5C7A7ED3-742C-4CD3-8C1D-FB3B8F43FC74}" destId="{6127BEC9-6CE3-4A74-9425-8B3CBB0D445F}" srcOrd="0" destOrd="0" presId="urn:microsoft.com/office/officeart/2005/8/layout/hProcess11"/>
    <dgm:cxn modelId="{03D44CA4-5062-49F3-903B-5043B56EE1D2}" type="presParOf" srcId="{5C7A7ED3-742C-4CD3-8C1D-FB3B8F43FC74}" destId="{0A823CAE-A2AE-4600-AEA6-FC1E09004678}" srcOrd="1" destOrd="0" presId="urn:microsoft.com/office/officeart/2005/8/layout/hProcess11"/>
    <dgm:cxn modelId="{70757DBB-C039-4B7D-B5FD-1A26BA7E3280}" type="presParOf" srcId="{5C7A7ED3-742C-4CD3-8C1D-FB3B8F43FC74}" destId="{65FF9E40-39DA-47DF-A6B4-FA28166D76E1}" srcOrd="2" destOrd="0" presId="urn:microsoft.com/office/officeart/2005/8/layout/hProcess11"/>
    <dgm:cxn modelId="{72ED30B3-1418-4756-999E-81126940108B}" type="presParOf" srcId="{10811F39-7C72-42E4-9252-A2020DD72BBD}" destId="{E6A9E4AB-F395-4795-AD78-3689879CF4DD}" srcOrd="9" destOrd="0" presId="urn:microsoft.com/office/officeart/2005/8/layout/hProcess11"/>
    <dgm:cxn modelId="{6B55CB3F-9D1C-49AC-AACD-6F3C11C55E0F}" type="presParOf" srcId="{10811F39-7C72-42E4-9252-A2020DD72BBD}" destId="{4066EC62-D6A1-4897-B1EC-0C7192CD7990}" srcOrd="10" destOrd="0" presId="urn:microsoft.com/office/officeart/2005/8/layout/hProcess11"/>
    <dgm:cxn modelId="{4648BAF0-E3D1-47A2-B569-09ECCEF36E3E}" type="presParOf" srcId="{4066EC62-D6A1-4897-B1EC-0C7192CD7990}" destId="{92E2A513-17DC-40AA-B8D6-C1300C6CD22A}" srcOrd="0" destOrd="0" presId="urn:microsoft.com/office/officeart/2005/8/layout/hProcess11"/>
    <dgm:cxn modelId="{BEECCE48-9699-4357-97B4-F9B5E0A0B5ED}" type="presParOf" srcId="{4066EC62-D6A1-4897-B1EC-0C7192CD7990}" destId="{BF7E95E2-1898-4D4F-BA6B-418A5297C09D}" srcOrd="1" destOrd="0" presId="urn:microsoft.com/office/officeart/2005/8/layout/hProcess11"/>
    <dgm:cxn modelId="{98793231-BFF0-4D36-89B8-DC0DBB3DA452}" type="presParOf" srcId="{4066EC62-D6A1-4897-B1EC-0C7192CD7990}" destId="{C90C3A01-B6DB-4D36-8006-DA4579A40D34}" srcOrd="2" destOrd="0" presId="urn:microsoft.com/office/officeart/2005/8/layout/hProcess11"/>
    <dgm:cxn modelId="{101B12A3-9F48-4891-A367-B4A6CAFC1366}" type="presParOf" srcId="{10811F39-7C72-42E4-9252-A2020DD72BBD}" destId="{122BE46A-5AEF-483A-BA16-E69FB0F91E49}" srcOrd="11" destOrd="0" presId="urn:microsoft.com/office/officeart/2005/8/layout/hProcess11"/>
    <dgm:cxn modelId="{12F823F0-E3CC-4540-9C2E-FFEBD4A49199}" type="presParOf" srcId="{10811F39-7C72-42E4-9252-A2020DD72BBD}" destId="{783E89B7-E117-471E-B48A-B19B9897677F}" srcOrd="12" destOrd="0" presId="urn:microsoft.com/office/officeart/2005/8/layout/hProcess11"/>
    <dgm:cxn modelId="{0238DEFA-6FF8-496E-A9F9-B3E0D783E5F7}" type="presParOf" srcId="{783E89B7-E117-471E-B48A-B19B9897677F}" destId="{CC72A8F4-E2A0-4739-99AA-D36BC3191A7B}" srcOrd="0" destOrd="0" presId="urn:microsoft.com/office/officeart/2005/8/layout/hProcess11"/>
    <dgm:cxn modelId="{938FE4C4-48A0-4E6F-BAD9-43AC5C935C68}" type="presParOf" srcId="{783E89B7-E117-471E-B48A-B19B9897677F}" destId="{C74165B4-F20A-4D48-9DA8-03D722E2E4C1}" srcOrd="1" destOrd="0" presId="urn:microsoft.com/office/officeart/2005/8/layout/hProcess11"/>
    <dgm:cxn modelId="{89941BDA-8FEF-4C51-AFD2-E8BE71D8BEE0}" type="presParOf" srcId="{783E89B7-E117-471E-B48A-B19B9897677F}" destId="{9CBBF4CB-5DA1-4092-9C38-84EA860C3059}" srcOrd="2" destOrd="0" presId="urn:microsoft.com/office/officeart/2005/8/layout/hProcess11"/>
    <dgm:cxn modelId="{7548B571-9404-47D8-8246-DCD02745CB47}" type="presParOf" srcId="{10811F39-7C72-42E4-9252-A2020DD72BBD}" destId="{28DFC725-0F13-4B5C-BE91-E42A9D31AF67}" srcOrd="13" destOrd="0" presId="urn:microsoft.com/office/officeart/2005/8/layout/hProcess11"/>
    <dgm:cxn modelId="{63FF4DEE-AC7A-474A-9345-F95098F22C5E}" type="presParOf" srcId="{10811F39-7C72-42E4-9252-A2020DD72BBD}" destId="{10A2603A-7F8A-428F-97B2-5C55BA717301}" srcOrd="14" destOrd="0" presId="urn:microsoft.com/office/officeart/2005/8/layout/hProcess11"/>
    <dgm:cxn modelId="{49CEF2F0-C333-473D-9167-D0062089634D}" type="presParOf" srcId="{10A2603A-7F8A-428F-97B2-5C55BA717301}" destId="{71674793-7FFA-44DF-BB3B-B28DA8B4BC2C}" srcOrd="0" destOrd="0" presId="urn:microsoft.com/office/officeart/2005/8/layout/hProcess11"/>
    <dgm:cxn modelId="{5931D5E4-FA91-4B50-9B1E-2E0433B0A93B}" type="presParOf" srcId="{10A2603A-7F8A-428F-97B2-5C55BA717301}" destId="{99241EAE-DEFB-4500-B072-3DC83FB40202}" srcOrd="1" destOrd="0" presId="urn:microsoft.com/office/officeart/2005/8/layout/hProcess11"/>
    <dgm:cxn modelId="{E3DFFCE3-39A0-45CA-A6F1-FBAAF67A79B7}" type="presParOf" srcId="{10A2603A-7F8A-428F-97B2-5C55BA717301}" destId="{0F1C8D2D-B1C5-4EDB-AD7D-6EC1A2BD586B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3DB581D-B163-4A65-93AE-AD317E7C062C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</dgm:pt>
    <dgm:pt modelId="{55FE40B3-D1F7-4417-8145-C99FA43341CD}">
      <dgm:prSet phldrT="[Text]" custT="1"/>
      <dgm:spPr/>
      <dgm:t>
        <a:bodyPr/>
        <a:lstStyle/>
        <a:p>
          <a:r>
            <a:rPr lang="en-US" sz="1600" b="1" dirty="0">
              <a:latin typeface="Arial Narrow" panose="020B0606020202030204" pitchFamily="34" charset="0"/>
            </a:rPr>
            <a:t>Dec 2018</a:t>
          </a:r>
        </a:p>
      </dgm:t>
    </dgm:pt>
    <dgm:pt modelId="{245B073D-9651-4542-B617-FB736B0F7DA4}" type="parTrans" cxnId="{841FC577-D301-42F1-AA06-E1DA85D8049A}">
      <dgm:prSet/>
      <dgm:spPr/>
      <dgm:t>
        <a:bodyPr/>
        <a:lstStyle/>
        <a:p>
          <a:endParaRPr lang="en-SG"/>
        </a:p>
      </dgm:t>
    </dgm:pt>
    <dgm:pt modelId="{E6287727-5F9C-4550-AE3D-5CEED27927C0}" type="sibTrans" cxnId="{841FC577-D301-42F1-AA06-E1DA85D8049A}">
      <dgm:prSet/>
      <dgm:spPr/>
      <dgm:t>
        <a:bodyPr/>
        <a:lstStyle/>
        <a:p>
          <a:endParaRPr lang="en-SG"/>
        </a:p>
      </dgm:t>
    </dgm:pt>
    <dgm:pt modelId="{E55406C5-FD71-4582-B6CE-641B991D714E}">
      <dgm:prSet phldrT="[Text]" custT="1"/>
      <dgm:spPr/>
      <dgm:t>
        <a:bodyPr/>
        <a:lstStyle/>
        <a:p>
          <a:r>
            <a:rPr lang="en-US" sz="1600" dirty="0">
              <a:latin typeface="Arial Narrow" panose="020B0606020202030204" pitchFamily="34" charset="0"/>
            </a:rPr>
            <a:t>Graduation</a:t>
          </a:r>
          <a:br>
            <a:rPr lang="en-US" sz="1600" dirty="0">
              <a:latin typeface="Arial Narrow" panose="020B0606020202030204" pitchFamily="34" charset="0"/>
            </a:rPr>
          </a:br>
          <a:r>
            <a:rPr lang="en-US" sz="1600" b="1" dirty="0">
              <a:latin typeface="Arial Narrow" panose="020B0606020202030204" pitchFamily="34" charset="0"/>
            </a:rPr>
            <a:t>Dec 2019</a:t>
          </a:r>
          <a:endParaRPr lang="en-SG" sz="1600" b="1" dirty="0">
            <a:latin typeface="Arial Narrow" panose="020B0606020202030204" pitchFamily="34" charset="0"/>
          </a:endParaRPr>
        </a:p>
      </dgm:t>
    </dgm:pt>
    <dgm:pt modelId="{A558CBDF-2A52-4999-A0DE-124454F5AC48}" type="parTrans" cxnId="{AB0D9B2D-07BC-40AD-9D18-4B182DF87F87}">
      <dgm:prSet/>
      <dgm:spPr/>
      <dgm:t>
        <a:bodyPr/>
        <a:lstStyle/>
        <a:p>
          <a:endParaRPr lang="en-SG"/>
        </a:p>
      </dgm:t>
    </dgm:pt>
    <dgm:pt modelId="{B50CF46B-CBF1-4660-B0D7-93C7A1949D96}" type="sibTrans" cxnId="{AB0D9B2D-07BC-40AD-9D18-4B182DF87F87}">
      <dgm:prSet/>
      <dgm:spPr/>
      <dgm:t>
        <a:bodyPr/>
        <a:lstStyle/>
        <a:p>
          <a:endParaRPr lang="en-SG"/>
        </a:p>
      </dgm:t>
    </dgm:pt>
    <dgm:pt modelId="{46FF2467-EF4E-44BE-A5D2-CB18D3BCD146}">
      <dgm:prSet phldrT="[Text]" custT="1"/>
      <dgm:spPr/>
      <dgm:t>
        <a:bodyPr/>
        <a:lstStyle/>
        <a:p>
          <a:r>
            <a:rPr lang="en-US" sz="1600" b="1" dirty="0">
              <a:latin typeface="Arial Narrow" panose="020B0606020202030204" pitchFamily="34" charset="0"/>
            </a:rPr>
            <a:t>Sep/Oct 2019</a:t>
          </a:r>
          <a:br>
            <a:rPr lang="en-US" sz="1600" dirty="0">
              <a:latin typeface="Arial Narrow" panose="020B0606020202030204" pitchFamily="34" charset="0"/>
            </a:rPr>
          </a:br>
          <a:r>
            <a:rPr lang="en-US" sz="1600" dirty="0">
              <a:latin typeface="Arial Narrow" panose="020B0606020202030204" pitchFamily="34" charset="0"/>
            </a:rPr>
            <a:t>Thesis defense</a:t>
          </a:r>
          <a:endParaRPr lang="en-SG" sz="1600" dirty="0">
            <a:latin typeface="Arial Narrow" panose="020B0606020202030204" pitchFamily="34" charset="0"/>
          </a:endParaRPr>
        </a:p>
      </dgm:t>
    </dgm:pt>
    <dgm:pt modelId="{F0FC4F71-1EC9-47FE-A5EE-5C3124EB4935}" type="parTrans" cxnId="{EB7D4752-E2AD-45E9-A979-50A7345F9EAC}">
      <dgm:prSet/>
      <dgm:spPr/>
      <dgm:t>
        <a:bodyPr/>
        <a:lstStyle/>
        <a:p>
          <a:endParaRPr lang="en-SG"/>
        </a:p>
      </dgm:t>
    </dgm:pt>
    <dgm:pt modelId="{9CF8FE0C-DBEE-4D6B-8378-B9BC9240CAE6}" type="sibTrans" cxnId="{EB7D4752-E2AD-45E9-A979-50A7345F9EAC}">
      <dgm:prSet/>
      <dgm:spPr/>
      <dgm:t>
        <a:bodyPr/>
        <a:lstStyle/>
        <a:p>
          <a:endParaRPr lang="en-SG"/>
        </a:p>
      </dgm:t>
    </dgm:pt>
    <dgm:pt modelId="{7EAF5D4F-291F-4DF6-A5DC-672EB8A1C64C}">
      <dgm:prSet phldrT="[Text]" custT="1"/>
      <dgm:spPr/>
      <dgm:t>
        <a:bodyPr/>
        <a:lstStyle/>
        <a:p>
          <a:r>
            <a:rPr lang="en-US" sz="1600" b="0" dirty="0">
              <a:latin typeface="Arial Narrow" panose="020B0606020202030204" pitchFamily="34" charset="0"/>
            </a:rPr>
            <a:t>ENSO paper</a:t>
          </a:r>
          <a:br>
            <a:rPr lang="en-US" sz="1600" b="1" dirty="0">
              <a:latin typeface="Arial Narrow" panose="020B0606020202030204" pitchFamily="34" charset="0"/>
            </a:rPr>
          </a:br>
          <a:r>
            <a:rPr lang="en-US" sz="1600" b="1" dirty="0">
              <a:latin typeface="Arial Narrow" panose="020B0606020202030204" pitchFamily="34" charset="0"/>
            </a:rPr>
            <a:t>Jun 2018</a:t>
          </a:r>
        </a:p>
      </dgm:t>
    </dgm:pt>
    <dgm:pt modelId="{7C23CD28-7F0D-4A03-9ABF-D2CCC2B2C1DD}" type="parTrans" cxnId="{1F4B7EEB-D114-4AB2-A367-835BF272DC08}">
      <dgm:prSet/>
      <dgm:spPr/>
      <dgm:t>
        <a:bodyPr/>
        <a:lstStyle/>
        <a:p>
          <a:endParaRPr lang="en-SG"/>
        </a:p>
      </dgm:t>
    </dgm:pt>
    <dgm:pt modelId="{62644DA6-91D7-40B6-9437-7756132C84B8}" type="sibTrans" cxnId="{1F4B7EEB-D114-4AB2-A367-835BF272DC08}">
      <dgm:prSet/>
      <dgm:spPr/>
      <dgm:t>
        <a:bodyPr/>
        <a:lstStyle/>
        <a:p>
          <a:endParaRPr lang="en-SG"/>
        </a:p>
      </dgm:t>
    </dgm:pt>
    <dgm:pt modelId="{7868EB80-9BC8-4B2F-BDFC-2C73B04E2056}">
      <dgm:prSet phldrT="[Text]" custT="1"/>
      <dgm:spPr/>
      <dgm:t>
        <a:bodyPr/>
        <a:lstStyle/>
        <a:p>
          <a:r>
            <a:rPr lang="en-US" sz="1600" dirty="0">
              <a:latin typeface="Arial Narrow" panose="020B0606020202030204" pitchFamily="34" charset="0"/>
            </a:rPr>
            <a:t>Conference</a:t>
          </a:r>
          <a:endParaRPr lang="en-US" sz="1600" b="1" dirty="0">
            <a:latin typeface="Arial Narrow" panose="020B0606020202030204" pitchFamily="34" charset="0"/>
          </a:endParaRPr>
        </a:p>
      </dgm:t>
    </dgm:pt>
    <dgm:pt modelId="{FE3EDDEE-546B-43CB-9D0D-F165AAA405BE}" type="parTrans" cxnId="{5F9EA5EB-A29E-491C-B7C9-0B9D0A94D55F}">
      <dgm:prSet/>
      <dgm:spPr/>
      <dgm:t>
        <a:bodyPr/>
        <a:lstStyle/>
        <a:p>
          <a:endParaRPr lang="en-SG"/>
        </a:p>
      </dgm:t>
    </dgm:pt>
    <dgm:pt modelId="{2D8E2425-5A7E-4412-AF2E-02BB27BD60B5}" type="sibTrans" cxnId="{5F9EA5EB-A29E-491C-B7C9-0B9D0A94D55F}">
      <dgm:prSet/>
      <dgm:spPr/>
      <dgm:t>
        <a:bodyPr/>
        <a:lstStyle/>
        <a:p>
          <a:endParaRPr lang="en-SG"/>
        </a:p>
      </dgm:t>
    </dgm:pt>
    <dgm:pt modelId="{797E6B6C-B023-4C25-8AE0-D652C6AF7CA6}">
      <dgm:prSet phldrT="[Text]" custT="1"/>
      <dgm:spPr/>
      <dgm:t>
        <a:bodyPr/>
        <a:lstStyle/>
        <a:p>
          <a:r>
            <a:rPr lang="en-US" sz="1600" dirty="0">
              <a:latin typeface="Arial Narrow" panose="020B0606020202030204" pitchFamily="34" charset="0"/>
            </a:rPr>
            <a:t>AGU</a:t>
          </a:r>
          <a:endParaRPr lang="en-US" sz="1600" b="1" dirty="0">
            <a:latin typeface="Arial Narrow" panose="020B0606020202030204" pitchFamily="34" charset="0"/>
          </a:endParaRPr>
        </a:p>
      </dgm:t>
    </dgm:pt>
    <dgm:pt modelId="{2216249D-3B79-4363-910A-DA2431AEDA95}" type="parTrans" cxnId="{3A73950C-852D-4701-87BD-6339C10E6519}">
      <dgm:prSet/>
      <dgm:spPr/>
      <dgm:t>
        <a:bodyPr/>
        <a:lstStyle/>
        <a:p>
          <a:endParaRPr lang="en-SG"/>
        </a:p>
      </dgm:t>
    </dgm:pt>
    <dgm:pt modelId="{589A4F57-C190-48C7-A532-F896E82D05C7}" type="sibTrans" cxnId="{3A73950C-852D-4701-87BD-6339C10E6519}">
      <dgm:prSet/>
      <dgm:spPr/>
      <dgm:t>
        <a:bodyPr/>
        <a:lstStyle/>
        <a:p>
          <a:endParaRPr lang="en-SG"/>
        </a:p>
      </dgm:t>
    </dgm:pt>
    <dgm:pt modelId="{9633BD52-3F72-4352-9DE3-443F67162438}">
      <dgm:prSet phldrT="[Text]" custT="1"/>
      <dgm:spPr/>
      <dgm:t>
        <a:bodyPr/>
        <a:lstStyle/>
        <a:p>
          <a:r>
            <a:rPr lang="en-US" sz="1600" dirty="0">
              <a:latin typeface="Arial Narrow" panose="020B0606020202030204" pitchFamily="34" charset="0"/>
            </a:rPr>
            <a:t>Paleo vs GCMs</a:t>
          </a:r>
          <a:endParaRPr lang="en-US" sz="1600" b="1" dirty="0">
            <a:latin typeface="Arial Narrow" panose="020B0606020202030204" pitchFamily="34" charset="0"/>
          </a:endParaRPr>
        </a:p>
      </dgm:t>
    </dgm:pt>
    <dgm:pt modelId="{2E8B5173-E4A6-4DBB-B7E4-111F7D424BC9}" type="parTrans" cxnId="{2B4FE35C-9FE0-40D9-BE96-2C9833125E35}">
      <dgm:prSet/>
      <dgm:spPr/>
      <dgm:t>
        <a:bodyPr/>
        <a:lstStyle/>
        <a:p>
          <a:endParaRPr lang="en-SG"/>
        </a:p>
      </dgm:t>
    </dgm:pt>
    <dgm:pt modelId="{7C94E732-47C8-45E2-A01D-53F28B328398}" type="sibTrans" cxnId="{2B4FE35C-9FE0-40D9-BE96-2C9833125E35}">
      <dgm:prSet/>
      <dgm:spPr/>
      <dgm:t>
        <a:bodyPr/>
        <a:lstStyle/>
        <a:p>
          <a:endParaRPr lang="en-SG"/>
        </a:p>
      </dgm:t>
    </dgm:pt>
    <dgm:pt modelId="{B6194395-92B4-49AC-A2AD-FD5DB4D67A1C}">
      <dgm:prSet phldrT="[Text]" custT="1"/>
      <dgm:spPr/>
      <dgm:t>
        <a:bodyPr/>
        <a:lstStyle/>
        <a:p>
          <a:endParaRPr lang="en-US" sz="1600" b="1" dirty="0">
            <a:latin typeface="Arial Narrow" panose="020B0606020202030204" pitchFamily="34" charset="0"/>
          </a:endParaRPr>
        </a:p>
      </dgm:t>
    </dgm:pt>
    <dgm:pt modelId="{7608F41A-1D86-4F0B-B9E8-8B8DCC2ADC2C}" type="parTrans" cxnId="{A478EE3F-5316-4FDC-B42F-88DD94FD74B5}">
      <dgm:prSet/>
      <dgm:spPr/>
      <dgm:t>
        <a:bodyPr/>
        <a:lstStyle/>
        <a:p>
          <a:endParaRPr lang="en-SG"/>
        </a:p>
      </dgm:t>
    </dgm:pt>
    <dgm:pt modelId="{1EC7DD36-7E1C-4E6D-9819-F4C9CCE1017B}" type="sibTrans" cxnId="{A478EE3F-5316-4FDC-B42F-88DD94FD74B5}">
      <dgm:prSet/>
      <dgm:spPr/>
      <dgm:t>
        <a:bodyPr/>
        <a:lstStyle/>
        <a:p>
          <a:endParaRPr lang="en-SG"/>
        </a:p>
      </dgm:t>
    </dgm:pt>
    <dgm:pt modelId="{4430C03F-CF10-4A35-92C1-0CD4BB3ABB75}">
      <dgm:prSet phldrT="[Text]" custT="1"/>
      <dgm:spPr/>
      <dgm:t>
        <a:bodyPr/>
        <a:lstStyle/>
        <a:p>
          <a:r>
            <a:rPr lang="en-US" sz="1600" dirty="0">
              <a:latin typeface="Arial Narrow" panose="020B0606020202030204" pitchFamily="34" charset="0"/>
            </a:rPr>
            <a:t>Paleo for WRM</a:t>
          </a:r>
          <a:br>
            <a:rPr lang="en-US" sz="1600" dirty="0">
              <a:latin typeface="Arial Narrow" panose="020B0606020202030204" pitchFamily="34" charset="0"/>
            </a:rPr>
          </a:br>
          <a:r>
            <a:rPr lang="en-US" sz="1600" b="1" dirty="0">
              <a:latin typeface="Arial Narrow" panose="020B0606020202030204" pitchFamily="34" charset="0"/>
            </a:rPr>
            <a:t>Apr/ May 2018</a:t>
          </a:r>
        </a:p>
      </dgm:t>
    </dgm:pt>
    <dgm:pt modelId="{A52AD2B2-BCFB-4C9F-B910-BEB9C708F279}" type="parTrans" cxnId="{6293A13E-FE51-4459-A849-F8C3145329A3}">
      <dgm:prSet/>
      <dgm:spPr/>
      <dgm:t>
        <a:bodyPr/>
        <a:lstStyle/>
        <a:p>
          <a:endParaRPr lang="en-SG"/>
        </a:p>
      </dgm:t>
    </dgm:pt>
    <dgm:pt modelId="{18FBFCFE-9BDD-47E8-A8D7-37FA270F1E8F}" type="sibTrans" cxnId="{6293A13E-FE51-4459-A849-F8C3145329A3}">
      <dgm:prSet/>
      <dgm:spPr/>
      <dgm:t>
        <a:bodyPr/>
        <a:lstStyle/>
        <a:p>
          <a:endParaRPr lang="en-SG"/>
        </a:p>
      </dgm:t>
    </dgm:pt>
    <dgm:pt modelId="{D0AD2B08-1C74-4E06-BA85-83541AFA0378}" type="pres">
      <dgm:prSet presAssocID="{03DB581D-B163-4A65-93AE-AD317E7C062C}" presName="Name0" presStyleCnt="0">
        <dgm:presLayoutVars>
          <dgm:dir/>
          <dgm:resizeHandles val="exact"/>
        </dgm:presLayoutVars>
      </dgm:prSet>
      <dgm:spPr/>
    </dgm:pt>
    <dgm:pt modelId="{198F9698-AB70-47D1-BFBE-A550667C463D}" type="pres">
      <dgm:prSet presAssocID="{03DB581D-B163-4A65-93AE-AD317E7C062C}" presName="arrow" presStyleLbl="bgShp" presStyleIdx="0" presStyleCnt="1"/>
      <dgm:spPr/>
    </dgm:pt>
    <dgm:pt modelId="{10811F39-7C72-42E4-9252-A2020DD72BBD}" type="pres">
      <dgm:prSet presAssocID="{03DB581D-B163-4A65-93AE-AD317E7C062C}" presName="points" presStyleCnt="0"/>
      <dgm:spPr/>
    </dgm:pt>
    <dgm:pt modelId="{6DD68EBB-5DFC-4AC5-AF5A-2B162EA32D58}" type="pres">
      <dgm:prSet presAssocID="{7EAF5D4F-291F-4DF6-A5DC-672EB8A1C64C}" presName="compositeA" presStyleCnt="0"/>
      <dgm:spPr/>
    </dgm:pt>
    <dgm:pt modelId="{D6583630-9988-4CF7-8BAE-A8D299FB63D1}" type="pres">
      <dgm:prSet presAssocID="{7EAF5D4F-291F-4DF6-A5DC-672EB8A1C64C}" presName="textA" presStyleLbl="revTx" presStyleIdx="0" presStyleCnt="5">
        <dgm:presLayoutVars>
          <dgm:bulletEnabled val="1"/>
        </dgm:presLayoutVars>
      </dgm:prSet>
      <dgm:spPr/>
    </dgm:pt>
    <dgm:pt modelId="{BB010E73-30A4-4862-9F9C-F665A50B9A9A}" type="pres">
      <dgm:prSet presAssocID="{7EAF5D4F-291F-4DF6-A5DC-672EB8A1C64C}" presName="circleA" presStyleLbl="node1" presStyleIdx="0" presStyleCnt="5"/>
      <dgm:spPr/>
    </dgm:pt>
    <dgm:pt modelId="{7D18962A-EF43-4FD2-91EF-151643CB5396}" type="pres">
      <dgm:prSet presAssocID="{7EAF5D4F-291F-4DF6-A5DC-672EB8A1C64C}" presName="spaceA" presStyleCnt="0"/>
      <dgm:spPr/>
    </dgm:pt>
    <dgm:pt modelId="{34912087-A4C1-4A2D-BD8A-07B0EC6BA985}" type="pres">
      <dgm:prSet presAssocID="{62644DA6-91D7-40B6-9437-7756132C84B8}" presName="space" presStyleCnt="0"/>
      <dgm:spPr/>
    </dgm:pt>
    <dgm:pt modelId="{E9B58056-6ED7-495E-83AA-D43A35575EE0}" type="pres">
      <dgm:prSet presAssocID="{55FE40B3-D1F7-4417-8145-C99FA43341CD}" presName="compositeB" presStyleCnt="0"/>
      <dgm:spPr/>
    </dgm:pt>
    <dgm:pt modelId="{B9BBA489-5C57-41DE-8CBA-D8D39624ABEE}" type="pres">
      <dgm:prSet presAssocID="{55FE40B3-D1F7-4417-8145-C99FA43341CD}" presName="textB" presStyleLbl="revTx" presStyleIdx="1" presStyleCnt="5" custScaleX="142426">
        <dgm:presLayoutVars>
          <dgm:bulletEnabled val="1"/>
        </dgm:presLayoutVars>
      </dgm:prSet>
      <dgm:spPr/>
    </dgm:pt>
    <dgm:pt modelId="{6DDDEF2D-F4C5-402E-8BD5-5A21B9607AF9}" type="pres">
      <dgm:prSet presAssocID="{55FE40B3-D1F7-4417-8145-C99FA43341CD}" presName="circleB" presStyleLbl="node1" presStyleIdx="1" presStyleCnt="5"/>
      <dgm:spPr/>
    </dgm:pt>
    <dgm:pt modelId="{3A9D7CD3-5242-4603-8F11-C6587AAB0981}" type="pres">
      <dgm:prSet presAssocID="{55FE40B3-D1F7-4417-8145-C99FA43341CD}" presName="spaceB" presStyleCnt="0"/>
      <dgm:spPr/>
    </dgm:pt>
    <dgm:pt modelId="{2F74FBEF-71AA-47C2-9F35-3607A21E256C}" type="pres">
      <dgm:prSet presAssocID="{E6287727-5F9C-4550-AE3D-5CEED27927C0}" presName="space" presStyleCnt="0"/>
      <dgm:spPr/>
    </dgm:pt>
    <dgm:pt modelId="{141DCD7F-9D89-4154-AB3B-A98D89E87347}" type="pres">
      <dgm:prSet presAssocID="{B6194395-92B4-49AC-A2AD-FD5DB4D67A1C}" presName="compositeA" presStyleCnt="0"/>
      <dgm:spPr/>
    </dgm:pt>
    <dgm:pt modelId="{2E428317-51B6-43FB-8DE4-F5E48C418467}" type="pres">
      <dgm:prSet presAssocID="{B6194395-92B4-49AC-A2AD-FD5DB4D67A1C}" presName="textA" presStyleLbl="revTx" presStyleIdx="2" presStyleCnt="5">
        <dgm:presLayoutVars>
          <dgm:bulletEnabled val="1"/>
        </dgm:presLayoutVars>
      </dgm:prSet>
      <dgm:spPr/>
    </dgm:pt>
    <dgm:pt modelId="{B265D8DB-D7AE-4C12-A010-D0A62C9577BD}" type="pres">
      <dgm:prSet presAssocID="{B6194395-92B4-49AC-A2AD-FD5DB4D67A1C}" presName="circleA" presStyleLbl="node1" presStyleIdx="2" presStyleCnt="5"/>
      <dgm:spPr/>
    </dgm:pt>
    <dgm:pt modelId="{CE4721B6-793A-4867-93B5-144B62E5FDF5}" type="pres">
      <dgm:prSet presAssocID="{B6194395-92B4-49AC-A2AD-FD5DB4D67A1C}" presName="spaceA" presStyleCnt="0"/>
      <dgm:spPr/>
    </dgm:pt>
    <dgm:pt modelId="{5B8312FB-34B4-438C-8395-84BC6152A48A}" type="pres">
      <dgm:prSet presAssocID="{1EC7DD36-7E1C-4E6D-9819-F4C9CCE1017B}" presName="space" presStyleCnt="0"/>
      <dgm:spPr/>
    </dgm:pt>
    <dgm:pt modelId="{623548C5-1616-4843-A8A5-200F74063DD5}" type="pres">
      <dgm:prSet presAssocID="{46FF2467-EF4E-44BE-A5D2-CB18D3BCD146}" presName="compositeB" presStyleCnt="0"/>
      <dgm:spPr/>
    </dgm:pt>
    <dgm:pt modelId="{43668191-ECFE-45E6-9C69-E8FBE2344287}" type="pres">
      <dgm:prSet presAssocID="{46FF2467-EF4E-44BE-A5D2-CB18D3BCD146}" presName="textB" presStyleLbl="revTx" presStyleIdx="3" presStyleCnt="5">
        <dgm:presLayoutVars>
          <dgm:bulletEnabled val="1"/>
        </dgm:presLayoutVars>
      </dgm:prSet>
      <dgm:spPr/>
    </dgm:pt>
    <dgm:pt modelId="{B00E2F94-656B-4EB8-AE30-17A981E37469}" type="pres">
      <dgm:prSet presAssocID="{46FF2467-EF4E-44BE-A5D2-CB18D3BCD146}" presName="circleB" presStyleLbl="node1" presStyleIdx="3" presStyleCnt="5"/>
      <dgm:spPr/>
    </dgm:pt>
    <dgm:pt modelId="{8BC50DDC-3B9E-4033-8502-06CA702AEE76}" type="pres">
      <dgm:prSet presAssocID="{46FF2467-EF4E-44BE-A5D2-CB18D3BCD146}" presName="spaceB" presStyleCnt="0"/>
      <dgm:spPr/>
    </dgm:pt>
    <dgm:pt modelId="{39D7C215-4A3A-4A3C-83C8-8CD69F6BA5BA}" type="pres">
      <dgm:prSet presAssocID="{9CF8FE0C-DBEE-4D6B-8378-B9BC9240CAE6}" presName="space" presStyleCnt="0"/>
      <dgm:spPr/>
    </dgm:pt>
    <dgm:pt modelId="{31952C78-C0B5-4E47-AE56-D475F1C37980}" type="pres">
      <dgm:prSet presAssocID="{E55406C5-FD71-4582-B6CE-641B991D714E}" presName="compositeA" presStyleCnt="0"/>
      <dgm:spPr/>
    </dgm:pt>
    <dgm:pt modelId="{D73F3DCD-D971-4C03-914D-FF3FC5C9C8C8}" type="pres">
      <dgm:prSet presAssocID="{E55406C5-FD71-4582-B6CE-641B991D714E}" presName="textA" presStyleLbl="revTx" presStyleIdx="4" presStyleCnt="5">
        <dgm:presLayoutVars>
          <dgm:bulletEnabled val="1"/>
        </dgm:presLayoutVars>
      </dgm:prSet>
      <dgm:spPr/>
    </dgm:pt>
    <dgm:pt modelId="{B3202B56-7665-4C07-B748-B7CE6E2E020C}" type="pres">
      <dgm:prSet presAssocID="{E55406C5-FD71-4582-B6CE-641B991D714E}" presName="circleA" presStyleLbl="node1" presStyleIdx="4" presStyleCnt="5"/>
      <dgm:spPr/>
    </dgm:pt>
    <dgm:pt modelId="{AAB6535E-C29C-4794-AD0C-D9E19722865B}" type="pres">
      <dgm:prSet presAssocID="{E55406C5-FD71-4582-B6CE-641B991D714E}" presName="spaceA" presStyleCnt="0"/>
      <dgm:spPr/>
    </dgm:pt>
  </dgm:ptLst>
  <dgm:cxnLst>
    <dgm:cxn modelId="{6A776C08-A2C1-4F37-A455-18F94F489CE8}" type="presOf" srcId="{7868EB80-9BC8-4B2F-BDFC-2C73B04E2056}" destId="{2E428317-51B6-43FB-8DE4-F5E48C418467}" srcOrd="0" destOrd="1" presId="urn:microsoft.com/office/officeart/2005/8/layout/hProcess11"/>
    <dgm:cxn modelId="{F3EA3009-9CEF-49A0-B171-0CE8C4B6FF37}" type="presOf" srcId="{4430C03F-CF10-4A35-92C1-0CD4BB3ABB75}" destId="{2E428317-51B6-43FB-8DE4-F5E48C418467}" srcOrd="0" destOrd="2" presId="urn:microsoft.com/office/officeart/2005/8/layout/hProcess11"/>
    <dgm:cxn modelId="{3A73950C-852D-4701-87BD-6339C10E6519}" srcId="{55FE40B3-D1F7-4417-8145-C99FA43341CD}" destId="{797E6B6C-B023-4C25-8AE0-D652C6AF7CA6}" srcOrd="0" destOrd="0" parTransId="{2216249D-3B79-4363-910A-DA2431AEDA95}" sibTransId="{589A4F57-C190-48C7-A532-F896E82D05C7}"/>
    <dgm:cxn modelId="{AB0D9B2D-07BC-40AD-9D18-4B182DF87F87}" srcId="{03DB581D-B163-4A65-93AE-AD317E7C062C}" destId="{E55406C5-FD71-4582-B6CE-641B991D714E}" srcOrd="4" destOrd="0" parTransId="{A558CBDF-2A52-4999-A0DE-124454F5AC48}" sibTransId="{B50CF46B-CBF1-4660-B0D7-93C7A1949D96}"/>
    <dgm:cxn modelId="{6293A13E-FE51-4459-A849-F8C3145329A3}" srcId="{B6194395-92B4-49AC-A2AD-FD5DB4D67A1C}" destId="{4430C03F-CF10-4A35-92C1-0CD4BB3ABB75}" srcOrd="1" destOrd="0" parTransId="{A52AD2B2-BCFB-4C9F-B910-BEB9C708F279}" sibTransId="{18FBFCFE-9BDD-47E8-A8D7-37FA270F1E8F}"/>
    <dgm:cxn modelId="{A478EE3F-5316-4FDC-B42F-88DD94FD74B5}" srcId="{03DB581D-B163-4A65-93AE-AD317E7C062C}" destId="{B6194395-92B4-49AC-A2AD-FD5DB4D67A1C}" srcOrd="2" destOrd="0" parTransId="{7608F41A-1D86-4F0B-B9E8-8B8DCC2ADC2C}" sibTransId="{1EC7DD36-7E1C-4E6D-9819-F4C9CCE1017B}"/>
    <dgm:cxn modelId="{2B4FE35C-9FE0-40D9-BE96-2C9833125E35}" srcId="{55FE40B3-D1F7-4417-8145-C99FA43341CD}" destId="{9633BD52-3F72-4352-9DE3-443F67162438}" srcOrd="1" destOrd="0" parTransId="{2E8B5173-E4A6-4DBB-B7E4-111F7D424BC9}" sibTransId="{7C94E732-47C8-45E2-A01D-53F28B328398}"/>
    <dgm:cxn modelId="{EB7D4752-E2AD-45E9-A979-50A7345F9EAC}" srcId="{03DB581D-B163-4A65-93AE-AD317E7C062C}" destId="{46FF2467-EF4E-44BE-A5D2-CB18D3BCD146}" srcOrd="3" destOrd="0" parTransId="{F0FC4F71-1EC9-47FE-A5EE-5C3124EB4935}" sibTransId="{9CF8FE0C-DBEE-4D6B-8378-B9BC9240CAE6}"/>
    <dgm:cxn modelId="{33BB9152-D5D4-4A80-AB35-FA875F74DAC2}" type="presOf" srcId="{55FE40B3-D1F7-4417-8145-C99FA43341CD}" destId="{B9BBA489-5C57-41DE-8CBA-D8D39624ABEE}" srcOrd="0" destOrd="0" presId="urn:microsoft.com/office/officeart/2005/8/layout/hProcess11"/>
    <dgm:cxn modelId="{841FC577-D301-42F1-AA06-E1DA85D8049A}" srcId="{03DB581D-B163-4A65-93AE-AD317E7C062C}" destId="{55FE40B3-D1F7-4417-8145-C99FA43341CD}" srcOrd="1" destOrd="0" parTransId="{245B073D-9651-4542-B617-FB736B0F7DA4}" sibTransId="{E6287727-5F9C-4550-AE3D-5CEED27927C0}"/>
    <dgm:cxn modelId="{BE5E8279-5945-493B-AE34-762F6EAD2359}" type="presOf" srcId="{46FF2467-EF4E-44BE-A5D2-CB18D3BCD146}" destId="{43668191-ECFE-45E6-9C69-E8FBE2344287}" srcOrd="0" destOrd="0" presId="urn:microsoft.com/office/officeart/2005/8/layout/hProcess11"/>
    <dgm:cxn modelId="{E70AB487-A41A-41ED-AE45-CB0301D43DD9}" type="presOf" srcId="{797E6B6C-B023-4C25-8AE0-D652C6AF7CA6}" destId="{B9BBA489-5C57-41DE-8CBA-D8D39624ABEE}" srcOrd="0" destOrd="1" presId="urn:microsoft.com/office/officeart/2005/8/layout/hProcess11"/>
    <dgm:cxn modelId="{98237F8A-1EF4-4DD6-AA79-611F090A1C1F}" type="presOf" srcId="{9633BD52-3F72-4352-9DE3-443F67162438}" destId="{B9BBA489-5C57-41DE-8CBA-D8D39624ABEE}" srcOrd="0" destOrd="2" presId="urn:microsoft.com/office/officeart/2005/8/layout/hProcess11"/>
    <dgm:cxn modelId="{41DCDDA7-B013-4AC3-825E-43B4F7F30ABE}" type="presOf" srcId="{B6194395-92B4-49AC-A2AD-FD5DB4D67A1C}" destId="{2E428317-51B6-43FB-8DE4-F5E48C418467}" srcOrd="0" destOrd="0" presId="urn:microsoft.com/office/officeart/2005/8/layout/hProcess11"/>
    <dgm:cxn modelId="{93BEE3BE-C5F8-406A-915C-64FF366B2C70}" type="presOf" srcId="{7EAF5D4F-291F-4DF6-A5DC-672EB8A1C64C}" destId="{D6583630-9988-4CF7-8BAE-A8D299FB63D1}" srcOrd="0" destOrd="0" presId="urn:microsoft.com/office/officeart/2005/8/layout/hProcess11"/>
    <dgm:cxn modelId="{AF2092CD-5C1B-4217-92EA-57554C913C15}" type="presOf" srcId="{E55406C5-FD71-4582-B6CE-641B991D714E}" destId="{D73F3DCD-D971-4C03-914D-FF3FC5C9C8C8}" srcOrd="0" destOrd="0" presId="urn:microsoft.com/office/officeart/2005/8/layout/hProcess11"/>
    <dgm:cxn modelId="{1FBD82E5-E67E-4CC9-BC34-C0A8703FEFA5}" type="presOf" srcId="{03DB581D-B163-4A65-93AE-AD317E7C062C}" destId="{D0AD2B08-1C74-4E06-BA85-83541AFA0378}" srcOrd="0" destOrd="0" presId="urn:microsoft.com/office/officeart/2005/8/layout/hProcess11"/>
    <dgm:cxn modelId="{1F4B7EEB-D114-4AB2-A367-835BF272DC08}" srcId="{03DB581D-B163-4A65-93AE-AD317E7C062C}" destId="{7EAF5D4F-291F-4DF6-A5DC-672EB8A1C64C}" srcOrd="0" destOrd="0" parTransId="{7C23CD28-7F0D-4A03-9ABF-D2CCC2B2C1DD}" sibTransId="{62644DA6-91D7-40B6-9437-7756132C84B8}"/>
    <dgm:cxn modelId="{5F9EA5EB-A29E-491C-B7C9-0B9D0A94D55F}" srcId="{B6194395-92B4-49AC-A2AD-FD5DB4D67A1C}" destId="{7868EB80-9BC8-4B2F-BDFC-2C73B04E2056}" srcOrd="0" destOrd="0" parTransId="{FE3EDDEE-546B-43CB-9D0D-F165AAA405BE}" sibTransId="{2D8E2425-5A7E-4412-AF2E-02BB27BD60B5}"/>
    <dgm:cxn modelId="{7ED6610D-1A66-40ED-8D96-9B74D88B4997}" type="presParOf" srcId="{D0AD2B08-1C74-4E06-BA85-83541AFA0378}" destId="{198F9698-AB70-47D1-BFBE-A550667C463D}" srcOrd="0" destOrd="0" presId="urn:microsoft.com/office/officeart/2005/8/layout/hProcess11"/>
    <dgm:cxn modelId="{0D547846-C2A2-460B-90BD-857D49807349}" type="presParOf" srcId="{D0AD2B08-1C74-4E06-BA85-83541AFA0378}" destId="{10811F39-7C72-42E4-9252-A2020DD72BBD}" srcOrd="1" destOrd="0" presId="urn:microsoft.com/office/officeart/2005/8/layout/hProcess11"/>
    <dgm:cxn modelId="{AE616116-C121-4CF1-B622-A20042CD983C}" type="presParOf" srcId="{10811F39-7C72-42E4-9252-A2020DD72BBD}" destId="{6DD68EBB-5DFC-4AC5-AF5A-2B162EA32D58}" srcOrd="0" destOrd="0" presId="urn:microsoft.com/office/officeart/2005/8/layout/hProcess11"/>
    <dgm:cxn modelId="{4F049E67-CF00-402B-9E73-CF30B527821A}" type="presParOf" srcId="{6DD68EBB-5DFC-4AC5-AF5A-2B162EA32D58}" destId="{D6583630-9988-4CF7-8BAE-A8D299FB63D1}" srcOrd="0" destOrd="0" presId="urn:microsoft.com/office/officeart/2005/8/layout/hProcess11"/>
    <dgm:cxn modelId="{EB11D3BC-7CF3-4ECD-918E-38686A43EC2D}" type="presParOf" srcId="{6DD68EBB-5DFC-4AC5-AF5A-2B162EA32D58}" destId="{BB010E73-30A4-4862-9F9C-F665A50B9A9A}" srcOrd="1" destOrd="0" presId="urn:microsoft.com/office/officeart/2005/8/layout/hProcess11"/>
    <dgm:cxn modelId="{FF4DCB51-C1EB-4015-80C6-369726276299}" type="presParOf" srcId="{6DD68EBB-5DFC-4AC5-AF5A-2B162EA32D58}" destId="{7D18962A-EF43-4FD2-91EF-151643CB5396}" srcOrd="2" destOrd="0" presId="urn:microsoft.com/office/officeart/2005/8/layout/hProcess11"/>
    <dgm:cxn modelId="{69D43104-8E6F-4878-8C94-3E773751B16A}" type="presParOf" srcId="{10811F39-7C72-42E4-9252-A2020DD72BBD}" destId="{34912087-A4C1-4A2D-BD8A-07B0EC6BA985}" srcOrd="1" destOrd="0" presId="urn:microsoft.com/office/officeart/2005/8/layout/hProcess11"/>
    <dgm:cxn modelId="{F9EC7D5E-721E-48BA-8B40-10E13FD468C5}" type="presParOf" srcId="{10811F39-7C72-42E4-9252-A2020DD72BBD}" destId="{E9B58056-6ED7-495E-83AA-D43A35575EE0}" srcOrd="2" destOrd="0" presId="urn:microsoft.com/office/officeart/2005/8/layout/hProcess11"/>
    <dgm:cxn modelId="{744D1F59-E8F6-4E4C-BE62-AFDBEFDAE7E1}" type="presParOf" srcId="{E9B58056-6ED7-495E-83AA-D43A35575EE0}" destId="{B9BBA489-5C57-41DE-8CBA-D8D39624ABEE}" srcOrd="0" destOrd="0" presId="urn:microsoft.com/office/officeart/2005/8/layout/hProcess11"/>
    <dgm:cxn modelId="{75BB0B40-F650-4FBB-8251-CFE3AD1EFBDD}" type="presParOf" srcId="{E9B58056-6ED7-495E-83AA-D43A35575EE0}" destId="{6DDDEF2D-F4C5-402E-8BD5-5A21B9607AF9}" srcOrd="1" destOrd="0" presId="urn:microsoft.com/office/officeart/2005/8/layout/hProcess11"/>
    <dgm:cxn modelId="{9B69093D-C25D-4FD6-919D-4B20E8E1CA39}" type="presParOf" srcId="{E9B58056-6ED7-495E-83AA-D43A35575EE0}" destId="{3A9D7CD3-5242-4603-8F11-C6587AAB0981}" srcOrd="2" destOrd="0" presId="urn:microsoft.com/office/officeart/2005/8/layout/hProcess11"/>
    <dgm:cxn modelId="{D0B97A1F-8FDB-4F99-B7AB-20A836B1D165}" type="presParOf" srcId="{10811F39-7C72-42E4-9252-A2020DD72BBD}" destId="{2F74FBEF-71AA-47C2-9F35-3607A21E256C}" srcOrd="3" destOrd="0" presId="urn:microsoft.com/office/officeart/2005/8/layout/hProcess11"/>
    <dgm:cxn modelId="{0DC4619C-2765-48B2-A6FD-8FBE2CE74B99}" type="presParOf" srcId="{10811F39-7C72-42E4-9252-A2020DD72BBD}" destId="{141DCD7F-9D89-4154-AB3B-A98D89E87347}" srcOrd="4" destOrd="0" presId="urn:microsoft.com/office/officeart/2005/8/layout/hProcess11"/>
    <dgm:cxn modelId="{669787D2-AE9F-4162-9330-743B1B30921C}" type="presParOf" srcId="{141DCD7F-9D89-4154-AB3B-A98D89E87347}" destId="{2E428317-51B6-43FB-8DE4-F5E48C418467}" srcOrd="0" destOrd="0" presId="urn:microsoft.com/office/officeart/2005/8/layout/hProcess11"/>
    <dgm:cxn modelId="{747A0CDD-10ED-489C-AA00-83C81554F266}" type="presParOf" srcId="{141DCD7F-9D89-4154-AB3B-A98D89E87347}" destId="{B265D8DB-D7AE-4C12-A010-D0A62C9577BD}" srcOrd="1" destOrd="0" presId="urn:microsoft.com/office/officeart/2005/8/layout/hProcess11"/>
    <dgm:cxn modelId="{04696D9F-1F5F-4CB4-B045-BD89F28090CC}" type="presParOf" srcId="{141DCD7F-9D89-4154-AB3B-A98D89E87347}" destId="{CE4721B6-793A-4867-93B5-144B62E5FDF5}" srcOrd="2" destOrd="0" presId="urn:microsoft.com/office/officeart/2005/8/layout/hProcess11"/>
    <dgm:cxn modelId="{704C0473-84F8-465E-9EB5-4CAD08DA9304}" type="presParOf" srcId="{10811F39-7C72-42E4-9252-A2020DD72BBD}" destId="{5B8312FB-34B4-438C-8395-84BC6152A48A}" srcOrd="5" destOrd="0" presId="urn:microsoft.com/office/officeart/2005/8/layout/hProcess11"/>
    <dgm:cxn modelId="{6BB33517-87ED-4D11-8891-F9A810F3DB5F}" type="presParOf" srcId="{10811F39-7C72-42E4-9252-A2020DD72BBD}" destId="{623548C5-1616-4843-A8A5-200F74063DD5}" srcOrd="6" destOrd="0" presId="urn:microsoft.com/office/officeart/2005/8/layout/hProcess11"/>
    <dgm:cxn modelId="{1BA3657E-C7DB-4EEE-9854-E0558A7A89F8}" type="presParOf" srcId="{623548C5-1616-4843-A8A5-200F74063DD5}" destId="{43668191-ECFE-45E6-9C69-E8FBE2344287}" srcOrd="0" destOrd="0" presId="urn:microsoft.com/office/officeart/2005/8/layout/hProcess11"/>
    <dgm:cxn modelId="{1D5B9073-3D2A-42AA-B7D8-92FD97CE3F79}" type="presParOf" srcId="{623548C5-1616-4843-A8A5-200F74063DD5}" destId="{B00E2F94-656B-4EB8-AE30-17A981E37469}" srcOrd="1" destOrd="0" presId="urn:microsoft.com/office/officeart/2005/8/layout/hProcess11"/>
    <dgm:cxn modelId="{A99575AE-C34F-4A38-950C-7E122A0E970C}" type="presParOf" srcId="{623548C5-1616-4843-A8A5-200F74063DD5}" destId="{8BC50DDC-3B9E-4033-8502-06CA702AEE76}" srcOrd="2" destOrd="0" presId="urn:microsoft.com/office/officeart/2005/8/layout/hProcess11"/>
    <dgm:cxn modelId="{8143E0FD-F355-460B-83F0-A2689A182F50}" type="presParOf" srcId="{10811F39-7C72-42E4-9252-A2020DD72BBD}" destId="{39D7C215-4A3A-4A3C-83C8-8CD69F6BA5BA}" srcOrd="7" destOrd="0" presId="urn:microsoft.com/office/officeart/2005/8/layout/hProcess11"/>
    <dgm:cxn modelId="{0763DED0-3B5F-4017-BBC4-2B8224ABDD2F}" type="presParOf" srcId="{10811F39-7C72-42E4-9252-A2020DD72BBD}" destId="{31952C78-C0B5-4E47-AE56-D475F1C37980}" srcOrd="8" destOrd="0" presId="urn:microsoft.com/office/officeart/2005/8/layout/hProcess11"/>
    <dgm:cxn modelId="{6D1616E4-FA77-4241-825C-3F937AE6414E}" type="presParOf" srcId="{31952C78-C0B5-4E47-AE56-D475F1C37980}" destId="{D73F3DCD-D971-4C03-914D-FF3FC5C9C8C8}" srcOrd="0" destOrd="0" presId="urn:microsoft.com/office/officeart/2005/8/layout/hProcess11"/>
    <dgm:cxn modelId="{5590B4F5-B01B-4BBE-AD7C-14C0CBC87E91}" type="presParOf" srcId="{31952C78-C0B5-4E47-AE56-D475F1C37980}" destId="{B3202B56-7665-4C07-B748-B7CE6E2E020C}" srcOrd="1" destOrd="0" presId="urn:microsoft.com/office/officeart/2005/8/layout/hProcess11"/>
    <dgm:cxn modelId="{D76850EC-6992-47EE-B3B4-3FBE138F2655}" type="presParOf" srcId="{31952C78-C0B5-4E47-AE56-D475F1C37980}" destId="{AAB6535E-C29C-4794-AD0C-D9E19722865B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2397D0-2DF6-4DDA-A033-B6A5D633B645}">
      <dsp:nvSpPr>
        <dsp:cNvPr id="0" name=""/>
        <dsp:cNvSpPr/>
      </dsp:nvSpPr>
      <dsp:spPr>
        <a:xfrm rot="5400000">
          <a:off x="6731648" y="-2066570"/>
          <a:ext cx="771910" cy="510204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Replacement for linear regression</a:t>
          </a:r>
        </a:p>
      </dsp:txBody>
      <dsp:txXfrm rot="-5400000">
        <a:off x="4566583" y="136177"/>
        <a:ext cx="5064358" cy="696546"/>
      </dsp:txXfrm>
    </dsp:sp>
    <dsp:sp modelId="{CB334ABF-EC05-4711-981E-451E661F12B0}">
      <dsp:nvSpPr>
        <dsp:cNvPr id="0" name=""/>
        <dsp:cNvSpPr/>
      </dsp:nvSpPr>
      <dsp:spPr>
        <a:xfrm>
          <a:off x="1666" y="2006"/>
          <a:ext cx="4564916" cy="96488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Better model performance</a:t>
          </a:r>
          <a:endParaRPr lang="en-US" sz="2400" kern="1200" dirty="0"/>
        </a:p>
      </dsp:txBody>
      <dsp:txXfrm>
        <a:off x="48768" y="49108"/>
        <a:ext cx="4470712" cy="870683"/>
      </dsp:txXfrm>
    </dsp:sp>
    <dsp:sp modelId="{C3BB6217-A50C-4345-88A8-4771AE607411}">
      <dsp:nvSpPr>
        <dsp:cNvPr id="0" name=""/>
        <dsp:cNvSpPr/>
      </dsp:nvSpPr>
      <dsp:spPr>
        <a:xfrm rot="5400000">
          <a:off x="6731648" y="-1053438"/>
          <a:ext cx="771910" cy="510204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A more conservative policy for the </a:t>
          </a:r>
          <a:r>
            <a:rPr lang="en-US" sz="2100" kern="1200" dirty="0" err="1"/>
            <a:t>Bhumibol</a:t>
          </a:r>
          <a:endParaRPr lang="en-US" sz="2100" kern="1200" dirty="0"/>
        </a:p>
      </dsp:txBody>
      <dsp:txXfrm rot="-5400000">
        <a:off x="4566583" y="1149309"/>
        <a:ext cx="5064358" cy="696546"/>
      </dsp:txXfrm>
    </dsp:sp>
    <dsp:sp modelId="{D017CDC8-3E09-407C-B5FF-FF4D4C0521C0}">
      <dsp:nvSpPr>
        <dsp:cNvPr id="0" name=""/>
        <dsp:cNvSpPr/>
      </dsp:nvSpPr>
      <dsp:spPr>
        <a:xfrm>
          <a:off x="1666" y="1015138"/>
          <a:ext cx="4564916" cy="96488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Less water available in the catchment</a:t>
          </a:r>
        </a:p>
      </dsp:txBody>
      <dsp:txXfrm>
        <a:off x="48768" y="1062240"/>
        <a:ext cx="4470712" cy="870683"/>
      </dsp:txXfrm>
    </dsp:sp>
    <dsp:sp modelId="{2C90C745-ADB5-4A06-83F3-54EE32EEC4D9}">
      <dsp:nvSpPr>
        <dsp:cNvPr id="0" name=""/>
        <dsp:cNvSpPr/>
      </dsp:nvSpPr>
      <dsp:spPr>
        <a:xfrm rot="5400000">
          <a:off x="6731648" y="-40306"/>
          <a:ext cx="771910" cy="510204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Regional hydrological understanding (complementing the MADA)</a:t>
          </a:r>
        </a:p>
      </dsp:txBody>
      <dsp:txXfrm rot="-5400000">
        <a:off x="4566583" y="2162441"/>
        <a:ext cx="5064358" cy="696546"/>
      </dsp:txXfrm>
    </dsp:sp>
    <dsp:sp modelId="{2E1C6B2F-ED6F-46BE-842D-A43F593EF919}">
      <dsp:nvSpPr>
        <dsp:cNvPr id="0" name=""/>
        <dsp:cNvSpPr/>
      </dsp:nvSpPr>
      <dsp:spPr>
        <a:xfrm>
          <a:off x="1666" y="2028270"/>
          <a:ext cx="4564916" cy="96488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History of regime shifts</a:t>
          </a:r>
        </a:p>
      </dsp:txBody>
      <dsp:txXfrm>
        <a:off x="48768" y="2075372"/>
        <a:ext cx="4470712" cy="870683"/>
      </dsp:txXfrm>
    </dsp:sp>
    <dsp:sp modelId="{E94F512D-84D4-47C8-A98E-491AFF6010D7}">
      <dsp:nvSpPr>
        <dsp:cNvPr id="0" name=""/>
        <dsp:cNvSpPr/>
      </dsp:nvSpPr>
      <dsp:spPr>
        <a:xfrm rot="5400000">
          <a:off x="6734075" y="973428"/>
          <a:ext cx="771910" cy="510083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Downstream applications such as reservoir operations</a:t>
          </a:r>
        </a:p>
      </dsp:txBody>
      <dsp:txXfrm rot="-5400000">
        <a:off x="4569613" y="3175572"/>
        <a:ext cx="5063152" cy="696546"/>
      </dsp:txXfrm>
    </dsp:sp>
    <dsp:sp modelId="{7E57E0BB-FC6A-42FF-B746-464BD9EC19D6}">
      <dsp:nvSpPr>
        <dsp:cNvPr id="0" name=""/>
        <dsp:cNvSpPr/>
      </dsp:nvSpPr>
      <dsp:spPr>
        <a:xfrm>
          <a:off x="1666" y="3041402"/>
          <a:ext cx="4567946" cy="96488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Stochastic streamflow generator with flow regime variable</a:t>
          </a:r>
        </a:p>
      </dsp:txBody>
      <dsp:txXfrm>
        <a:off x="48768" y="3088504"/>
        <a:ext cx="4473742" cy="8706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78311F-4FB5-4696-8D59-A56B995E110A}">
      <dsp:nvSpPr>
        <dsp:cNvPr id="0" name=""/>
        <dsp:cNvSpPr/>
      </dsp:nvSpPr>
      <dsp:spPr>
        <a:xfrm>
          <a:off x="4084959" y="558641"/>
          <a:ext cx="160071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817456" y="45720"/>
              </a:lnTo>
              <a:lnTo>
                <a:pt x="817456" y="46042"/>
              </a:lnTo>
              <a:lnTo>
                <a:pt x="1600712" y="46042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SG" sz="500" kern="1200"/>
        </a:p>
      </dsp:txBody>
      <dsp:txXfrm>
        <a:off x="4844532" y="602044"/>
        <a:ext cx="81565" cy="4633"/>
      </dsp:txXfrm>
    </dsp:sp>
    <dsp:sp modelId="{0F9329E5-E8C2-4414-A486-CBF9839E2EC5}">
      <dsp:nvSpPr>
        <dsp:cNvPr id="0" name=""/>
        <dsp:cNvSpPr/>
      </dsp:nvSpPr>
      <dsp:spPr>
        <a:xfrm>
          <a:off x="2072222" y="0"/>
          <a:ext cx="2014537" cy="12087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General Circulation Models (GCMs)</a:t>
          </a:r>
          <a:endParaRPr lang="en-SG" sz="2100" kern="1200" dirty="0"/>
        </a:p>
      </dsp:txBody>
      <dsp:txXfrm>
        <a:off x="2072222" y="0"/>
        <a:ext cx="2014537" cy="1208722"/>
      </dsp:txXfrm>
    </dsp:sp>
    <dsp:sp modelId="{520CAED9-15DD-4395-9A8C-04D944FFA894}">
      <dsp:nvSpPr>
        <dsp:cNvPr id="0" name=""/>
        <dsp:cNvSpPr/>
      </dsp:nvSpPr>
      <dsp:spPr>
        <a:xfrm>
          <a:off x="5718071" y="322"/>
          <a:ext cx="2014537" cy="12087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Global Hydrological Model</a:t>
          </a:r>
          <a:endParaRPr lang="en-SG" sz="2100" kern="1200" dirty="0"/>
        </a:p>
      </dsp:txBody>
      <dsp:txXfrm>
        <a:off x="5718071" y="322"/>
        <a:ext cx="2014537" cy="120872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78311F-4FB5-4696-8D59-A56B995E110A}">
      <dsp:nvSpPr>
        <dsp:cNvPr id="0" name=""/>
        <dsp:cNvSpPr/>
      </dsp:nvSpPr>
      <dsp:spPr>
        <a:xfrm>
          <a:off x="4054238" y="558963"/>
          <a:ext cx="163143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6042"/>
              </a:moveTo>
              <a:lnTo>
                <a:pt x="832816" y="46042"/>
              </a:lnTo>
              <a:lnTo>
                <a:pt x="832816" y="45720"/>
              </a:lnTo>
              <a:lnTo>
                <a:pt x="1631433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SG" sz="500" kern="1200"/>
        </a:p>
      </dsp:txBody>
      <dsp:txXfrm>
        <a:off x="4828404" y="602366"/>
        <a:ext cx="83101" cy="4633"/>
      </dsp:txXfrm>
    </dsp:sp>
    <dsp:sp modelId="{0F9329E5-E8C2-4414-A486-CBF9839E2EC5}">
      <dsp:nvSpPr>
        <dsp:cNvPr id="0" name=""/>
        <dsp:cNvSpPr/>
      </dsp:nvSpPr>
      <dsp:spPr>
        <a:xfrm>
          <a:off x="2041500" y="644"/>
          <a:ext cx="2014537" cy="12087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Streamflow reconstruction model</a:t>
          </a:r>
          <a:endParaRPr lang="en-SG" sz="2100" kern="1200" dirty="0"/>
        </a:p>
      </dsp:txBody>
      <dsp:txXfrm>
        <a:off x="2041500" y="644"/>
        <a:ext cx="2014537" cy="1208722"/>
      </dsp:txXfrm>
    </dsp:sp>
    <dsp:sp modelId="{520CAED9-15DD-4395-9A8C-04D944FFA894}">
      <dsp:nvSpPr>
        <dsp:cNvPr id="0" name=""/>
        <dsp:cNvSpPr/>
      </dsp:nvSpPr>
      <dsp:spPr>
        <a:xfrm>
          <a:off x="5718071" y="322"/>
          <a:ext cx="2014537" cy="12087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Stochastic streamflow generation</a:t>
          </a:r>
          <a:endParaRPr lang="en-SG" sz="2100" kern="1200" dirty="0"/>
        </a:p>
      </dsp:txBody>
      <dsp:txXfrm>
        <a:off x="5718071" y="322"/>
        <a:ext cx="2014537" cy="120872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810D91-9925-4AB4-B893-307652FC02DD}">
      <dsp:nvSpPr>
        <dsp:cNvPr id="0" name=""/>
        <dsp:cNvSpPr/>
      </dsp:nvSpPr>
      <dsp:spPr>
        <a:xfrm>
          <a:off x="0" y="1958"/>
          <a:ext cx="10972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D14367-01A6-4E79-AB3F-953A3B9D2651}">
      <dsp:nvSpPr>
        <dsp:cNvPr id="0" name=""/>
        <dsp:cNvSpPr/>
      </dsp:nvSpPr>
      <dsp:spPr>
        <a:xfrm>
          <a:off x="0" y="1958"/>
          <a:ext cx="2194560" cy="1335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If </a:t>
          </a:r>
          <a14:m xmlns:a14="http://schemas.microsoft.com/office/drawing/2010/main">
            <m:oMath xmlns:m="http://schemas.openxmlformats.org/officeDocument/2006/math">
              <m:r>
                <a:rPr lang="en-US" sz="2900" b="0" i="1" kern="1200">
                  <a:latin typeface="Cambria Math" panose="02040503050406030204" pitchFamily="18" charset="0"/>
                </a:rPr>
                <m:t>𝐸</m:t>
              </m:r>
              <m:r>
                <a:rPr lang="en-US" sz="2900" b="0" i="1" kern="1200">
                  <a:latin typeface="Cambria Math" panose="02040503050406030204" pitchFamily="18" charset="0"/>
                </a:rPr>
                <m:t>1⊃</m:t>
              </m:r>
              <m:r>
                <a:rPr lang="en-US" sz="2900" b="0" i="1" kern="1200">
                  <a:latin typeface="Cambria Math" panose="02040503050406030204" pitchFamily="18" charset="0"/>
                </a:rPr>
                <m:t>𝐸</m:t>
              </m:r>
              <m:r>
                <a:rPr lang="en-US" sz="2900" b="0" i="1" kern="1200">
                  <a:latin typeface="Cambria Math" panose="02040503050406030204" pitchFamily="18" charset="0"/>
                </a:rPr>
                <m:t>2</m:t>
              </m:r>
            </m:oMath>
          </a14:m>
          <a:endParaRPr lang="en-SG" sz="2900" kern="1200" dirty="0"/>
        </a:p>
      </dsp:txBody>
      <dsp:txXfrm>
        <a:off x="0" y="1958"/>
        <a:ext cx="2194560" cy="1335669"/>
      </dsp:txXfrm>
    </dsp:sp>
    <dsp:sp modelId="{1CEF3BB2-E3BF-4A8C-BF56-197F6663D5BF}">
      <dsp:nvSpPr>
        <dsp:cNvPr id="0" name=""/>
        <dsp:cNvSpPr/>
      </dsp:nvSpPr>
      <dsp:spPr>
        <a:xfrm>
          <a:off x="2359151" y="62611"/>
          <a:ext cx="8613648" cy="12130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Climate projections and adaptation pathways are crucial.</a:t>
          </a:r>
          <a:endParaRPr lang="en-SG" sz="3400" kern="1200" dirty="0"/>
        </a:p>
      </dsp:txBody>
      <dsp:txXfrm>
        <a:off x="2359151" y="62611"/>
        <a:ext cx="8613648" cy="1213059"/>
      </dsp:txXfrm>
    </dsp:sp>
    <dsp:sp modelId="{55A4AB47-BA51-4CA8-934C-FA3C209AD0C3}">
      <dsp:nvSpPr>
        <dsp:cNvPr id="0" name=""/>
        <dsp:cNvSpPr/>
      </dsp:nvSpPr>
      <dsp:spPr>
        <a:xfrm>
          <a:off x="2194559" y="1275670"/>
          <a:ext cx="87782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361619-D2C0-43A6-98A8-7B8C76A52345}">
      <dsp:nvSpPr>
        <dsp:cNvPr id="0" name=""/>
        <dsp:cNvSpPr/>
      </dsp:nvSpPr>
      <dsp:spPr>
        <a:xfrm>
          <a:off x="0" y="1337627"/>
          <a:ext cx="10972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216FA0-4133-47EE-B791-CBEF67D399FE}">
      <dsp:nvSpPr>
        <dsp:cNvPr id="0" name=""/>
        <dsp:cNvSpPr/>
      </dsp:nvSpPr>
      <dsp:spPr>
        <a:xfrm>
          <a:off x="0" y="1337627"/>
          <a:ext cx="2194560" cy="1335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If </a:t>
          </a:r>
          <a14:m xmlns:a14="http://schemas.microsoft.com/office/drawing/2010/main">
            <m:oMath xmlns:m="http://schemas.openxmlformats.org/officeDocument/2006/math">
              <m:r>
                <a:rPr lang="en-US" sz="2900" i="1" kern="1200">
                  <a:latin typeface="Cambria Math" panose="02040503050406030204" pitchFamily="18" charset="0"/>
                </a:rPr>
                <m:t>𝐸</m:t>
              </m:r>
              <m:r>
                <a:rPr lang="en-US" sz="2900" b="0" i="1" kern="1200">
                  <a:latin typeface="Cambria Math" panose="02040503050406030204" pitchFamily="18" charset="0"/>
                </a:rPr>
                <m:t>1⊂</m:t>
              </m:r>
              <m:r>
                <a:rPr lang="en-US" sz="2900" i="1" kern="1200">
                  <a:latin typeface="Cambria Math" panose="02040503050406030204" pitchFamily="18" charset="0"/>
                </a:rPr>
                <m:t>𝐸</m:t>
              </m:r>
              <m:r>
                <a:rPr lang="en-US" sz="2900" i="1" kern="1200">
                  <a:latin typeface="Cambria Math" panose="02040503050406030204" pitchFamily="18" charset="0"/>
                </a:rPr>
                <m:t>2</m:t>
              </m:r>
            </m:oMath>
          </a14:m>
          <a:endParaRPr lang="en-SG" sz="2900" kern="1200" dirty="0"/>
        </a:p>
      </dsp:txBody>
      <dsp:txXfrm>
        <a:off x="0" y="1337627"/>
        <a:ext cx="2194560" cy="1335669"/>
      </dsp:txXfrm>
    </dsp:sp>
    <dsp:sp modelId="{DA091C05-C85C-41F2-8EB2-58F811B623B2}">
      <dsp:nvSpPr>
        <dsp:cNvPr id="0" name=""/>
        <dsp:cNvSpPr/>
      </dsp:nvSpPr>
      <dsp:spPr>
        <a:xfrm>
          <a:off x="2359151" y="1398280"/>
          <a:ext cx="8613648" cy="12130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Less emphasis on climate projection studies; more work on streamflow reconstructions.</a:t>
          </a:r>
          <a:endParaRPr lang="en-SG" sz="3400" kern="1200" dirty="0"/>
        </a:p>
      </dsp:txBody>
      <dsp:txXfrm>
        <a:off x="2359151" y="1398280"/>
        <a:ext cx="8613648" cy="1213059"/>
      </dsp:txXfrm>
    </dsp:sp>
    <dsp:sp modelId="{4526F819-5500-4EBB-98B7-57FAA07D3825}">
      <dsp:nvSpPr>
        <dsp:cNvPr id="0" name=""/>
        <dsp:cNvSpPr/>
      </dsp:nvSpPr>
      <dsp:spPr>
        <a:xfrm>
          <a:off x="2194559" y="2611339"/>
          <a:ext cx="87782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4A0FBB-DE7C-4F69-BA60-912578BFEA79}">
      <dsp:nvSpPr>
        <dsp:cNvPr id="0" name=""/>
        <dsp:cNvSpPr/>
      </dsp:nvSpPr>
      <dsp:spPr>
        <a:xfrm>
          <a:off x="0" y="2673297"/>
          <a:ext cx="10972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DCC733-3FFE-4547-8110-A07F63523269}">
      <dsp:nvSpPr>
        <dsp:cNvPr id="0" name=""/>
        <dsp:cNvSpPr/>
      </dsp:nvSpPr>
      <dsp:spPr>
        <a:xfrm>
          <a:off x="0" y="2673297"/>
          <a:ext cx="2194560" cy="1335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If in between (most likely)</a:t>
          </a:r>
          <a:endParaRPr lang="en-SG" sz="2900" kern="1200" dirty="0"/>
        </a:p>
      </dsp:txBody>
      <dsp:txXfrm>
        <a:off x="0" y="2673297"/>
        <a:ext cx="2194560" cy="1335669"/>
      </dsp:txXfrm>
    </dsp:sp>
    <dsp:sp modelId="{5AED67F4-3FBA-4F69-9B57-8008F25A393D}">
      <dsp:nvSpPr>
        <dsp:cNvPr id="0" name=""/>
        <dsp:cNvSpPr/>
      </dsp:nvSpPr>
      <dsp:spPr>
        <a:xfrm>
          <a:off x="2359151" y="2733950"/>
          <a:ext cx="8613648" cy="12130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An indication where streamflow reconstructions will be potentially more useful.</a:t>
          </a:r>
          <a:endParaRPr lang="en-SG" sz="3400" kern="1200" dirty="0"/>
        </a:p>
      </dsp:txBody>
      <dsp:txXfrm>
        <a:off x="2359151" y="2733950"/>
        <a:ext cx="8613648" cy="1213059"/>
      </dsp:txXfrm>
    </dsp:sp>
    <dsp:sp modelId="{ED69B217-A4B6-4CDD-8ECE-52640DDB1850}">
      <dsp:nvSpPr>
        <dsp:cNvPr id="0" name=""/>
        <dsp:cNvSpPr/>
      </dsp:nvSpPr>
      <dsp:spPr>
        <a:xfrm>
          <a:off x="2194559" y="3947009"/>
          <a:ext cx="87782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8F9698-AB70-47D1-BFBE-A550667C463D}">
      <dsp:nvSpPr>
        <dsp:cNvPr id="0" name=""/>
        <dsp:cNvSpPr/>
      </dsp:nvSpPr>
      <dsp:spPr>
        <a:xfrm>
          <a:off x="0" y="925950"/>
          <a:ext cx="11527340" cy="1234601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E1D951-F9F7-4266-8AB3-E5F0C7CDE9A5}">
      <dsp:nvSpPr>
        <dsp:cNvPr id="0" name=""/>
        <dsp:cNvSpPr/>
      </dsp:nvSpPr>
      <dsp:spPr>
        <a:xfrm>
          <a:off x="5182" y="0"/>
          <a:ext cx="1776605" cy="12346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 Narrow" panose="020B0606020202030204" pitchFamily="34" charset="0"/>
            </a:rPr>
            <a:t>Summer Project 1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 Narrow" panose="020B0606020202030204" pitchFamily="34" charset="0"/>
            </a:rPr>
            <a:t>Aug 2016</a:t>
          </a:r>
          <a:endParaRPr lang="en-SG" sz="1600" b="1" kern="1200" dirty="0">
            <a:latin typeface="Arial Narrow" panose="020B0606020202030204" pitchFamily="34" charset="0"/>
          </a:endParaRPr>
        </a:p>
      </dsp:txBody>
      <dsp:txXfrm>
        <a:off x="5182" y="0"/>
        <a:ext cx="1776605" cy="1234601"/>
      </dsp:txXfrm>
    </dsp:sp>
    <dsp:sp modelId="{0033A5E7-4A77-4AD1-AB4D-12E2E6A0F0E6}">
      <dsp:nvSpPr>
        <dsp:cNvPr id="0" name=""/>
        <dsp:cNvSpPr/>
      </dsp:nvSpPr>
      <dsp:spPr>
        <a:xfrm>
          <a:off x="739160" y="1388926"/>
          <a:ext cx="308650" cy="3086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8EB6FF-424C-4D15-A53B-BE66C637B238}">
      <dsp:nvSpPr>
        <dsp:cNvPr id="0" name=""/>
        <dsp:cNvSpPr/>
      </dsp:nvSpPr>
      <dsp:spPr>
        <a:xfrm>
          <a:off x="1804172" y="1851901"/>
          <a:ext cx="1022003" cy="12346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 Narrow" panose="020B0606020202030204" pitchFamily="34" charset="0"/>
            </a:rPr>
            <a:t>May 2017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 Narrow" panose="020B0606020202030204" pitchFamily="34" charset="0"/>
            </a:rPr>
            <a:t>QE</a:t>
          </a:r>
          <a:endParaRPr lang="en-SG" sz="1600" kern="1200" dirty="0">
            <a:latin typeface="Arial Narrow" panose="020B0606020202030204" pitchFamily="34" charset="0"/>
          </a:endParaRPr>
        </a:p>
      </dsp:txBody>
      <dsp:txXfrm>
        <a:off x="1804172" y="1851901"/>
        <a:ext cx="1022003" cy="1234601"/>
      </dsp:txXfrm>
    </dsp:sp>
    <dsp:sp modelId="{B1FB47BC-8040-490A-AE2F-F5BF54D7ECDD}">
      <dsp:nvSpPr>
        <dsp:cNvPr id="0" name=""/>
        <dsp:cNvSpPr/>
      </dsp:nvSpPr>
      <dsp:spPr>
        <a:xfrm>
          <a:off x="2160848" y="1388926"/>
          <a:ext cx="308650" cy="3086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BDA6F1-0894-42A5-8D2D-C70F828615DC}">
      <dsp:nvSpPr>
        <dsp:cNvPr id="0" name=""/>
        <dsp:cNvSpPr/>
      </dsp:nvSpPr>
      <dsp:spPr>
        <a:xfrm>
          <a:off x="2848559" y="0"/>
          <a:ext cx="984764" cy="12346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 Narrow" panose="020B0606020202030204" pitchFamily="34" charset="0"/>
            </a:rPr>
            <a:t>AOGS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 Narrow" panose="020B0606020202030204" pitchFamily="34" charset="0"/>
            </a:rPr>
            <a:t>Aug 2017</a:t>
          </a:r>
          <a:endParaRPr lang="en-SG" sz="1600" b="1" kern="1200" dirty="0">
            <a:latin typeface="Arial Narrow" panose="020B0606020202030204" pitchFamily="34" charset="0"/>
          </a:endParaRPr>
        </a:p>
      </dsp:txBody>
      <dsp:txXfrm>
        <a:off x="2848559" y="0"/>
        <a:ext cx="984764" cy="1234601"/>
      </dsp:txXfrm>
    </dsp:sp>
    <dsp:sp modelId="{6DBB46DF-391D-4C24-8356-DD08DE7497CC}">
      <dsp:nvSpPr>
        <dsp:cNvPr id="0" name=""/>
        <dsp:cNvSpPr/>
      </dsp:nvSpPr>
      <dsp:spPr>
        <a:xfrm>
          <a:off x="3186616" y="1388926"/>
          <a:ext cx="308650" cy="3086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803DF5-F490-47D4-BC73-505353B63B11}">
      <dsp:nvSpPr>
        <dsp:cNvPr id="0" name=""/>
        <dsp:cNvSpPr/>
      </dsp:nvSpPr>
      <dsp:spPr>
        <a:xfrm>
          <a:off x="3855708" y="1851901"/>
          <a:ext cx="1319305" cy="12346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 Narrow" panose="020B0606020202030204" pitchFamily="34" charset="0"/>
            </a:rPr>
            <a:t>Sep 2017</a:t>
          </a:r>
          <a:br>
            <a:rPr lang="en-US" sz="1600" kern="1200" dirty="0">
              <a:latin typeface="Arial Narrow" panose="020B0606020202030204" pitchFamily="34" charset="0"/>
            </a:rPr>
          </a:br>
          <a:r>
            <a:rPr lang="en-US" sz="1600" kern="1200" dirty="0">
              <a:latin typeface="Arial Narrow" panose="020B0606020202030204" pitchFamily="34" charset="0"/>
            </a:rPr>
            <a:t>Outstanding TA award</a:t>
          </a:r>
          <a:endParaRPr lang="en-SG" sz="1600" kern="1200" dirty="0">
            <a:latin typeface="Arial Narrow" panose="020B0606020202030204" pitchFamily="34" charset="0"/>
          </a:endParaRPr>
        </a:p>
      </dsp:txBody>
      <dsp:txXfrm>
        <a:off x="3855708" y="1851901"/>
        <a:ext cx="1319305" cy="1234601"/>
      </dsp:txXfrm>
    </dsp:sp>
    <dsp:sp modelId="{FF8E0A78-EF50-4DDF-B869-E8C963DA29F4}">
      <dsp:nvSpPr>
        <dsp:cNvPr id="0" name=""/>
        <dsp:cNvSpPr/>
      </dsp:nvSpPr>
      <dsp:spPr>
        <a:xfrm>
          <a:off x="4361036" y="1388926"/>
          <a:ext cx="308650" cy="3086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27BEC9-6CE3-4A74-9425-8B3CBB0D445F}">
      <dsp:nvSpPr>
        <dsp:cNvPr id="0" name=""/>
        <dsp:cNvSpPr/>
      </dsp:nvSpPr>
      <dsp:spPr>
        <a:xfrm>
          <a:off x="5197398" y="0"/>
          <a:ext cx="1598046" cy="12346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latin typeface="Arial Narrow" panose="020B0606020202030204" pitchFamily="34" charset="0"/>
            </a:rPr>
            <a:t>Summer Project 2</a:t>
          </a:r>
          <a:br>
            <a:rPr lang="en-US" sz="1600" b="1" kern="1200" dirty="0">
              <a:latin typeface="Arial Narrow" panose="020B0606020202030204" pitchFamily="34" charset="0"/>
            </a:rPr>
          </a:br>
          <a:r>
            <a:rPr lang="en-US" sz="1600" b="1" kern="1200" dirty="0">
              <a:latin typeface="Arial Narrow" panose="020B0606020202030204" pitchFamily="34" charset="0"/>
            </a:rPr>
            <a:t>December 2017</a:t>
          </a:r>
          <a:endParaRPr lang="en-SG" sz="1600" b="1" kern="1200" dirty="0">
            <a:latin typeface="Arial Narrow" panose="020B0606020202030204" pitchFamily="34" charset="0"/>
          </a:endParaRPr>
        </a:p>
      </dsp:txBody>
      <dsp:txXfrm>
        <a:off x="5197398" y="0"/>
        <a:ext cx="1598046" cy="1234601"/>
      </dsp:txXfrm>
    </dsp:sp>
    <dsp:sp modelId="{0A823CAE-A2AE-4600-AEA6-FC1E09004678}">
      <dsp:nvSpPr>
        <dsp:cNvPr id="0" name=""/>
        <dsp:cNvSpPr/>
      </dsp:nvSpPr>
      <dsp:spPr>
        <a:xfrm>
          <a:off x="5842096" y="1388926"/>
          <a:ext cx="308650" cy="3086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E2A513-17DC-40AA-B8D6-C1300C6CD22A}">
      <dsp:nvSpPr>
        <dsp:cNvPr id="0" name=""/>
        <dsp:cNvSpPr/>
      </dsp:nvSpPr>
      <dsp:spPr>
        <a:xfrm>
          <a:off x="6817828" y="1851901"/>
          <a:ext cx="1109238" cy="12346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 Narrow" panose="020B0606020202030204" pitchFamily="34" charset="0"/>
            </a:rPr>
            <a:t>Mar 2018</a:t>
          </a:r>
          <a:br>
            <a:rPr lang="en-US" sz="1600" kern="1200" dirty="0">
              <a:latin typeface="Arial Narrow" panose="020B0606020202030204" pitchFamily="34" charset="0"/>
            </a:rPr>
          </a:br>
          <a:r>
            <a:rPr lang="en-US" sz="1600" kern="1200" dirty="0">
              <a:latin typeface="Arial Narrow" panose="020B0606020202030204" pitchFamily="34" charset="0"/>
            </a:rPr>
            <a:t>WRR paper</a:t>
          </a:r>
          <a:br>
            <a:rPr lang="en-US" sz="1600" kern="1200" dirty="0">
              <a:latin typeface="Arial Narrow" panose="020B0606020202030204" pitchFamily="34" charset="0"/>
            </a:rPr>
          </a:br>
          <a:endParaRPr lang="en-SG" sz="1600" b="1" kern="1200" dirty="0">
            <a:latin typeface="Arial Narrow" panose="020B0606020202030204" pitchFamily="34" charset="0"/>
          </a:endParaRPr>
        </a:p>
      </dsp:txBody>
      <dsp:txXfrm>
        <a:off x="6817828" y="1851901"/>
        <a:ext cx="1109238" cy="1234601"/>
      </dsp:txXfrm>
    </dsp:sp>
    <dsp:sp modelId="{BF7E95E2-1898-4D4F-BA6B-418A5297C09D}">
      <dsp:nvSpPr>
        <dsp:cNvPr id="0" name=""/>
        <dsp:cNvSpPr/>
      </dsp:nvSpPr>
      <dsp:spPr>
        <a:xfrm>
          <a:off x="7218123" y="1388926"/>
          <a:ext cx="308650" cy="3086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72A8F4-E2A0-4739-99AA-D36BC3191A7B}">
      <dsp:nvSpPr>
        <dsp:cNvPr id="0" name=""/>
        <dsp:cNvSpPr/>
      </dsp:nvSpPr>
      <dsp:spPr>
        <a:xfrm>
          <a:off x="7949451" y="0"/>
          <a:ext cx="1185259" cy="12346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b" anchorCtr="1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kern="1200" dirty="0">
            <a:latin typeface="Arial Narrow" panose="020B060602020203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Arial Narrow" panose="020B0606020202030204" pitchFamily="34" charset="0"/>
            </a:rPr>
            <a:t>EGU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Arial Narrow" panose="020B0606020202030204" pitchFamily="34" charset="0"/>
            </a:rPr>
            <a:t>2</a:t>
          </a:r>
          <a:r>
            <a:rPr lang="en-US" sz="1600" kern="1200" baseline="30000" dirty="0">
              <a:latin typeface="Arial Narrow" panose="020B0606020202030204" pitchFamily="34" charset="0"/>
            </a:rPr>
            <a:t>nd</a:t>
          </a:r>
          <a:r>
            <a:rPr lang="en-US" sz="1600" kern="1200" dirty="0">
              <a:latin typeface="Arial Narrow" panose="020B0606020202030204" pitchFamily="34" charset="0"/>
            </a:rPr>
            <a:t> TA</a:t>
          </a:r>
          <a:br>
            <a:rPr lang="en-US" sz="1600" kern="1200" dirty="0">
              <a:latin typeface="Arial Narrow" panose="020B0606020202030204" pitchFamily="34" charset="0"/>
            </a:rPr>
          </a:br>
          <a:r>
            <a:rPr lang="en-US" sz="1600" b="1" kern="1200" dirty="0">
              <a:latin typeface="Arial Narrow" panose="020B0606020202030204" pitchFamily="34" charset="0"/>
            </a:rPr>
            <a:t>Apr 2018</a:t>
          </a:r>
          <a:endParaRPr lang="en-US" sz="1600" kern="1200" dirty="0">
            <a:latin typeface="Arial Narrow" panose="020B0606020202030204" pitchFamily="34" charset="0"/>
          </a:endParaRPr>
        </a:p>
      </dsp:txBody>
      <dsp:txXfrm>
        <a:off x="7949451" y="0"/>
        <a:ext cx="1185259" cy="1234601"/>
      </dsp:txXfrm>
    </dsp:sp>
    <dsp:sp modelId="{C74165B4-F20A-4D48-9DA8-03D722E2E4C1}">
      <dsp:nvSpPr>
        <dsp:cNvPr id="0" name=""/>
        <dsp:cNvSpPr/>
      </dsp:nvSpPr>
      <dsp:spPr>
        <a:xfrm>
          <a:off x="8387756" y="1388926"/>
          <a:ext cx="308650" cy="3086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674793-7FFA-44DF-BB3B-B28DA8B4BC2C}">
      <dsp:nvSpPr>
        <dsp:cNvPr id="0" name=""/>
        <dsp:cNvSpPr/>
      </dsp:nvSpPr>
      <dsp:spPr>
        <a:xfrm>
          <a:off x="9157096" y="1851901"/>
          <a:ext cx="1212326" cy="12346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 Narrow" panose="020B0606020202030204" pitchFamily="34" charset="0"/>
            </a:rPr>
            <a:t>May 2018</a:t>
          </a:r>
          <a:br>
            <a:rPr lang="en-US" sz="1600" b="1" kern="1200" dirty="0">
              <a:latin typeface="Arial Narrow" panose="020B0606020202030204" pitchFamily="34" charset="0"/>
            </a:rPr>
          </a:br>
          <a:r>
            <a:rPr lang="en-US" sz="1600" b="0" kern="1200" dirty="0">
              <a:latin typeface="Arial Narrow" panose="020B0606020202030204" pitchFamily="34" charset="0"/>
            </a:rPr>
            <a:t>PE</a:t>
          </a:r>
          <a:endParaRPr lang="en-US" sz="1600" b="1" kern="1200" dirty="0">
            <a:latin typeface="Arial Narrow" panose="020B0606020202030204" pitchFamily="34" charset="0"/>
          </a:endParaRPr>
        </a:p>
      </dsp:txBody>
      <dsp:txXfrm>
        <a:off x="9157096" y="1851901"/>
        <a:ext cx="1212326" cy="1234601"/>
      </dsp:txXfrm>
    </dsp:sp>
    <dsp:sp modelId="{99241EAE-DEFB-4500-B072-3DC83FB40202}">
      <dsp:nvSpPr>
        <dsp:cNvPr id="0" name=""/>
        <dsp:cNvSpPr/>
      </dsp:nvSpPr>
      <dsp:spPr>
        <a:xfrm>
          <a:off x="9608934" y="1388926"/>
          <a:ext cx="308650" cy="3086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8F9698-AB70-47D1-BFBE-A550667C463D}">
      <dsp:nvSpPr>
        <dsp:cNvPr id="0" name=""/>
        <dsp:cNvSpPr/>
      </dsp:nvSpPr>
      <dsp:spPr>
        <a:xfrm>
          <a:off x="0" y="925950"/>
          <a:ext cx="10972800" cy="1234601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583630-9988-4CF7-8BAE-A8D299FB63D1}">
      <dsp:nvSpPr>
        <dsp:cNvPr id="0" name=""/>
        <dsp:cNvSpPr/>
      </dsp:nvSpPr>
      <dsp:spPr>
        <a:xfrm>
          <a:off x="1854" y="0"/>
          <a:ext cx="1755219" cy="12346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latin typeface="Arial Narrow" panose="020B0606020202030204" pitchFamily="34" charset="0"/>
            </a:rPr>
            <a:t>ENSO paper</a:t>
          </a:r>
          <a:br>
            <a:rPr lang="en-US" sz="1600" b="1" kern="1200" dirty="0">
              <a:latin typeface="Arial Narrow" panose="020B0606020202030204" pitchFamily="34" charset="0"/>
            </a:rPr>
          </a:br>
          <a:r>
            <a:rPr lang="en-US" sz="1600" b="1" kern="1200" dirty="0">
              <a:latin typeface="Arial Narrow" panose="020B0606020202030204" pitchFamily="34" charset="0"/>
            </a:rPr>
            <a:t>Jun 2018</a:t>
          </a:r>
        </a:p>
      </dsp:txBody>
      <dsp:txXfrm>
        <a:off x="1854" y="0"/>
        <a:ext cx="1755219" cy="1234601"/>
      </dsp:txXfrm>
    </dsp:sp>
    <dsp:sp modelId="{BB010E73-30A4-4862-9F9C-F665A50B9A9A}">
      <dsp:nvSpPr>
        <dsp:cNvPr id="0" name=""/>
        <dsp:cNvSpPr/>
      </dsp:nvSpPr>
      <dsp:spPr>
        <a:xfrm>
          <a:off x="725139" y="1388926"/>
          <a:ext cx="308650" cy="3086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BBA489-5C57-41DE-8CBA-D8D39624ABEE}">
      <dsp:nvSpPr>
        <dsp:cNvPr id="0" name=""/>
        <dsp:cNvSpPr/>
      </dsp:nvSpPr>
      <dsp:spPr>
        <a:xfrm>
          <a:off x="1844835" y="1851901"/>
          <a:ext cx="2499888" cy="12346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1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 Narrow" panose="020B0606020202030204" pitchFamily="34" charset="0"/>
            </a:rPr>
            <a:t>Dec 2018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Arial Narrow" panose="020B0606020202030204" pitchFamily="34" charset="0"/>
            </a:rPr>
            <a:t>AGU</a:t>
          </a:r>
          <a:endParaRPr lang="en-US" sz="1600" b="1" kern="1200" dirty="0">
            <a:latin typeface="Arial Narrow" panose="020B060602020203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Arial Narrow" panose="020B0606020202030204" pitchFamily="34" charset="0"/>
            </a:rPr>
            <a:t>Paleo vs GCMs</a:t>
          </a:r>
          <a:endParaRPr lang="en-US" sz="1600" b="1" kern="1200" dirty="0">
            <a:latin typeface="Arial Narrow" panose="020B0606020202030204" pitchFamily="34" charset="0"/>
          </a:endParaRPr>
        </a:p>
      </dsp:txBody>
      <dsp:txXfrm>
        <a:off x="1844835" y="1851901"/>
        <a:ext cx="2499888" cy="1234601"/>
      </dsp:txXfrm>
    </dsp:sp>
    <dsp:sp modelId="{6DDDEF2D-F4C5-402E-8BD5-5A21B9607AF9}">
      <dsp:nvSpPr>
        <dsp:cNvPr id="0" name=""/>
        <dsp:cNvSpPr/>
      </dsp:nvSpPr>
      <dsp:spPr>
        <a:xfrm>
          <a:off x="2940454" y="1388926"/>
          <a:ext cx="308650" cy="3086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428317-51B6-43FB-8DE4-F5E48C418467}">
      <dsp:nvSpPr>
        <dsp:cNvPr id="0" name=""/>
        <dsp:cNvSpPr/>
      </dsp:nvSpPr>
      <dsp:spPr>
        <a:xfrm>
          <a:off x="4432484" y="0"/>
          <a:ext cx="1755219" cy="12346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b" anchorCtr="1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kern="1200" dirty="0">
            <a:latin typeface="Arial Narrow" panose="020B060602020203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Arial Narrow" panose="020B0606020202030204" pitchFamily="34" charset="0"/>
            </a:rPr>
            <a:t>Conference</a:t>
          </a:r>
          <a:endParaRPr lang="en-US" sz="1600" b="1" kern="1200" dirty="0">
            <a:latin typeface="Arial Narrow" panose="020B060602020203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Arial Narrow" panose="020B0606020202030204" pitchFamily="34" charset="0"/>
            </a:rPr>
            <a:t>Paleo for WRM</a:t>
          </a:r>
          <a:br>
            <a:rPr lang="en-US" sz="1600" kern="1200" dirty="0">
              <a:latin typeface="Arial Narrow" panose="020B0606020202030204" pitchFamily="34" charset="0"/>
            </a:rPr>
          </a:br>
          <a:r>
            <a:rPr lang="en-US" sz="1600" b="1" kern="1200" dirty="0">
              <a:latin typeface="Arial Narrow" panose="020B0606020202030204" pitchFamily="34" charset="0"/>
            </a:rPr>
            <a:t>Apr/ May 2018</a:t>
          </a:r>
        </a:p>
      </dsp:txBody>
      <dsp:txXfrm>
        <a:off x="4432484" y="0"/>
        <a:ext cx="1755219" cy="1234601"/>
      </dsp:txXfrm>
    </dsp:sp>
    <dsp:sp modelId="{B265D8DB-D7AE-4C12-A010-D0A62C9577BD}">
      <dsp:nvSpPr>
        <dsp:cNvPr id="0" name=""/>
        <dsp:cNvSpPr/>
      </dsp:nvSpPr>
      <dsp:spPr>
        <a:xfrm>
          <a:off x="5155769" y="1388926"/>
          <a:ext cx="308650" cy="3086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668191-ECFE-45E6-9C69-E8FBE2344287}">
      <dsp:nvSpPr>
        <dsp:cNvPr id="0" name=""/>
        <dsp:cNvSpPr/>
      </dsp:nvSpPr>
      <dsp:spPr>
        <a:xfrm>
          <a:off x="6275465" y="1851901"/>
          <a:ext cx="1755219" cy="12346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 Narrow" panose="020B0606020202030204" pitchFamily="34" charset="0"/>
            </a:rPr>
            <a:t>Sep/Oct 2019</a:t>
          </a:r>
          <a:br>
            <a:rPr lang="en-US" sz="1600" kern="1200" dirty="0">
              <a:latin typeface="Arial Narrow" panose="020B0606020202030204" pitchFamily="34" charset="0"/>
            </a:rPr>
          </a:br>
          <a:r>
            <a:rPr lang="en-US" sz="1600" kern="1200" dirty="0">
              <a:latin typeface="Arial Narrow" panose="020B0606020202030204" pitchFamily="34" charset="0"/>
            </a:rPr>
            <a:t>Thesis defense</a:t>
          </a:r>
          <a:endParaRPr lang="en-SG" sz="1600" kern="1200" dirty="0">
            <a:latin typeface="Arial Narrow" panose="020B0606020202030204" pitchFamily="34" charset="0"/>
          </a:endParaRPr>
        </a:p>
      </dsp:txBody>
      <dsp:txXfrm>
        <a:off x="6275465" y="1851901"/>
        <a:ext cx="1755219" cy="1234601"/>
      </dsp:txXfrm>
    </dsp:sp>
    <dsp:sp modelId="{B00E2F94-656B-4EB8-AE30-17A981E37469}">
      <dsp:nvSpPr>
        <dsp:cNvPr id="0" name=""/>
        <dsp:cNvSpPr/>
      </dsp:nvSpPr>
      <dsp:spPr>
        <a:xfrm>
          <a:off x="6998749" y="1388926"/>
          <a:ext cx="308650" cy="3086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3F3DCD-D971-4C03-914D-FF3FC5C9C8C8}">
      <dsp:nvSpPr>
        <dsp:cNvPr id="0" name=""/>
        <dsp:cNvSpPr/>
      </dsp:nvSpPr>
      <dsp:spPr>
        <a:xfrm>
          <a:off x="8118445" y="0"/>
          <a:ext cx="1755219" cy="12346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 Narrow" panose="020B0606020202030204" pitchFamily="34" charset="0"/>
            </a:rPr>
            <a:t>Graduation</a:t>
          </a:r>
          <a:br>
            <a:rPr lang="en-US" sz="1600" kern="1200" dirty="0">
              <a:latin typeface="Arial Narrow" panose="020B0606020202030204" pitchFamily="34" charset="0"/>
            </a:rPr>
          </a:br>
          <a:r>
            <a:rPr lang="en-US" sz="1600" b="1" kern="1200" dirty="0">
              <a:latin typeface="Arial Narrow" panose="020B0606020202030204" pitchFamily="34" charset="0"/>
            </a:rPr>
            <a:t>Dec 2019</a:t>
          </a:r>
          <a:endParaRPr lang="en-SG" sz="1600" b="1" kern="1200" dirty="0">
            <a:latin typeface="Arial Narrow" panose="020B0606020202030204" pitchFamily="34" charset="0"/>
          </a:endParaRPr>
        </a:p>
      </dsp:txBody>
      <dsp:txXfrm>
        <a:off x="8118445" y="0"/>
        <a:ext cx="1755219" cy="1234601"/>
      </dsp:txXfrm>
    </dsp:sp>
    <dsp:sp modelId="{B3202B56-7665-4C07-B748-B7CE6E2E020C}">
      <dsp:nvSpPr>
        <dsp:cNvPr id="0" name=""/>
        <dsp:cNvSpPr/>
      </dsp:nvSpPr>
      <dsp:spPr>
        <a:xfrm>
          <a:off x="8841730" y="1388926"/>
          <a:ext cx="308650" cy="3086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42130" cy="344488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75852" y="0"/>
            <a:ext cx="4342130" cy="344488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5FC4C565-78DF-9C44-9F21-A938E81E67E4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6544067"/>
            <a:ext cx="4342130" cy="344488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75852" y="6544067"/>
            <a:ext cx="4342130" cy="344488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618CACD2-0341-2E41-B765-822F607523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61261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42130" cy="344488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75852" y="0"/>
            <a:ext cx="4342130" cy="344488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84F0A82D-F7EC-AD4B-83C6-7A156DA55578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714625" y="517525"/>
            <a:ext cx="4591050" cy="2582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02031" y="3272631"/>
            <a:ext cx="8016240" cy="3100388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6544067"/>
            <a:ext cx="4342130" cy="344488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75852" y="6544067"/>
            <a:ext cx="4342130" cy="344488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53E26A3A-DCA3-5D4C-B92C-EFF60BC3E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79456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14625" y="517525"/>
            <a:ext cx="4591050" cy="2582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Board work: 4 components: instrumental, paleo, model, reconstructed </a:t>
            </a:r>
            <a:r>
              <a:rPr lang="en-GB"/>
              <a:t>time series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E26A3A-DCA3-5D4C-B92C-EFF60BC3E17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2186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14625" y="517525"/>
            <a:ext cx="4591050" cy="2582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Milestones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C0D49-5D70-4A9A-B45A-C8D1AD6278A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77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14625" y="517525"/>
            <a:ext cx="4591050" cy="2582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Milestones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C0D49-5D70-4A9A-B45A-C8D1AD6278A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121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14625" y="517525"/>
            <a:ext cx="4591050" cy="2582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Milestones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C0D49-5D70-4A9A-B45A-C8D1AD6278A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844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14625" y="517525"/>
            <a:ext cx="4591050" cy="2582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E26A3A-DCA3-5D4C-B92C-EFF60BC3E17C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51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14625" y="517525"/>
            <a:ext cx="4591050" cy="2582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Area:</a:t>
            </a:r>
            <a:r>
              <a:rPr lang="en-SG" baseline="0" dirty="0"/>
              <a:t> 33,896 km</a:t>
            </a:r>
            <a:r>
              <a:rPr lang="en-SG" baseline="30000" dirty="0"/>
              <a:t>2</a:t>
            </a:r>
            <a:r>
              <a:rPr lang="en-SG" baseline="0" dirty="0"/>
              <a:t>.</a:t>
            </a:r>
          </a:p>
          <a:p>
            <a:r>
              <a:rPr lang="en-SG" baseline="0" dirty="0"/>
              <a:t>Reservoir: 13.46 billion m</a:t>
            </a:r>
            <a:r>
              <a:rPr lang="en-SG" baseline="30000" dirty="0"/>
              <a:t>3</a:t>
            </a:r>
            <a:endParaRPr lang="en-US" baseline="30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C0D49-5D70-4A9A-B45A-C8D1AD6278A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916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14625" y="517525"/>
            <a:ext cx="4591050" cy="2582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71145">
              <a:defRPr/>
            </a:pPr>
            <a:r>
              <a:rPr lang="en-SG" dirty="0">
                <a:solidFill>
                  <a:schemeClr val="accent1"/>
                </a:solidFill>
              </a:rPr>
              <a:t>Its North American brother has proved useful!</a:t>
            </a:r>
            <a:endParaRPr lang="en-US" dirty="0">
              <a:solidFill>
                <a:schemeClr val="accent1"/>
              </a:solidFill>
            </a:endParaRPr>
          </a:p>
          <a:p>
            <a:endParaRPr lang="en-SG" dirty="0"/>
          </a:p>
          <a:p>
            <a:r>
              <a:rPr lang="en-SG" dirty="0" err="1"/>
              <a:t>Ho</a:t>
            </a:r>
            <a:r>
              <a:rPr lang="en-SG" dirty="0"/>
              <a:t> et</a:t>
            </a:r>
            <a:r>
              <a:rPr lang="en-SG" baseline="0" dirty="0"/>
              <a:t> al (2016) Missouri River Basin</a:t>
            </a:r>
          </a:p>
          <a:p>
            <a:r>
              <a:rPr lang="en-SG" baseline="0" dirty="0" err="1"/>
              <a:t>Kwon</a:t>
            </a:r>
            <a:r>
              <a:rPr lang="en-SG" baseline="0" dirty="0"/>
              <a:t> and Han (2016) Extreme value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E26A3A-DCA3-5D4C-B92C-EFF60BC3E17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2665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14625" y="517525"/>
            <a:ext cx="4591050" cy="2582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Milestones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C0D49-5D70-4A9A-B45A-C8D1AD6278A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90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14625" y="517525"/>
            <a:ext cx="4591050" cy="2582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Milestones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C0D49-5D70-4A9A-B45A-C8D1AD6278A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811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E26A3A-DCA3-5D4C-B92C-EFF60BC3E17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1792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why we should go from one point to a large scale study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E26A3A-DCA3-5D4C-B92C-EFF60BC3E17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7721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E26A3A-DCA3-5D4C-B92C-EFF60BC3E17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871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E26A3A-DCA3-5D4C-B92C-EFF60BC3E17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530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BDB26-E009-0D47-8169-06516351D2F8}" type="datetime1">
              <a:rPr lang="en-SG" smtClean="0"/>
              <a:t>22/5/2018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A63D0-14DB-1E47-8103-F17CD1CBC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412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42415-B923-1949-BCD2-0F0367E3C237}" type="datetime1">
              <a:rPr lang="en-SG" smtClean="0"/>
              <a:t>22/5/2018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A63D0-14DB-1E47-8103-F17CD1CBC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354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1722F-DB24-DC48-BF6F-8B55E3ACE70F}" type="datetime1">
              <a:rPr lang="en-SG" smtClean="0"/>
              <a:t>22/5/2018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A63D0-14DB-1E47-8103-F17CD1CBC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667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>
            <a:normAutofit/>
          </a:bodyPr>
          <a:lstStyle>
            <a:lvl1pPr algn="l">
              <a:defRPr sz="4000" b="1">
                <a:latin typeface="Gill Sans MT" panose="020B05020201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  <a:lvl2pPr>
              <a:defRPr>
                <a:latin typeface="Gill Sans MT" panose="020B0502020104020203" pitchFamily="34" charset="0"/>
              </a:defRPr>
            </a:lvl2pPr>
            <a:lvl3pPr>
              <a:defRPr>
                <a:latin typeface="Gill Sans MT" panose="020B0502020104020203" pitchFamily="34" charset="0"/>
              </a:defRPr>
            </a:lvl3pPr>
            <a:lvl4pPr>
              <a:defRPr>
                <a:latin typeface="Gill Sans MT" panose="020B0502020104020203" pitchFamily="34" charset="0"/>
              </a:defRPr>
            </a:lvl4pPr>
            <a:lvl5pPr>
              <a:defRPr>
                <a:latin typeface="Gill Sans MT" panose="020B05020201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B6450-6AEF-CD48-985C-A10A795F44E0}" type="datetime1">
              <a:rPr lang="en-SG" smtClean="0"/>
              <a:t>22/5/2018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A63D0-14DB-1E47-8103-F17CD1CBC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163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E34B0-46EB-DB46-9AC3-2F1CDF4073FB}" type="datetime1">
              <a:rPr lang="en-SG" smtClean="0"/>
              <a:t>22/5/2018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A63D0-14DB-1E47-8103-F17CD1CBC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877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93D1D-414F-B84E-9E6F-D771C72C1648}" type="datetime1">
              <a:rPr lang="en-SG" smtClean="0"/>
              <a:t>22/5/2018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A63D0-14DB-1E47-8103-F17CD1CBC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940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64CF6-369C-4A4A-A4C9-EA8309D732DD}" type="datetime1">
              <a:rPr lang="en-SG" smtClean="0"/>
              <a:t>22/5/2018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A63D0-14DB-1E47-8103-F17CD1CBC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559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7EB54-E81C-3842-9B69-35849FD659C1}" type="datetime1">
              <a:rPr lang="en-SG" smtClean="0"/>
              <a:t>22/5/2018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A63D0-14DB-1E47-8103-F17CD1CBC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568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B3A07-C415-2446-B657-975BBC370160}" type="datetime1">
              <a:rPr lang="en-SG" smtClean="0"/>
              <a:t>22/5/2018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A63D0-14DB-1E47-8103-F17CD1CBC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499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F0C1-5E0D-C543-A931-1C4F7F383991}" type="datetime1">
              <a:rPr lang="en-SG" smtClean="0"/>
              <a:t>22/5/2018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A63D0-14DB-1E47-8103-F17CD1CBC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88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8912-68AE-EA48-A649-B15C2E7D0C0F}" type="datetime1">
              <a:rPr lang="en-SG" smtClean="0"/>
              <a:t>22/5/2018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A63D0-14DB-1E47-8103-F17CD1CBC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76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0C19C2-3DE9-0E43-B557-8C6B9962653B}" type="datetime1">
              <a:rPr lang="en-SG" smtClean="0"/>
              <a:t>22/5/2018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A63D0-14DB-1E47-8103-F17CD1CBC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389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doi.org/10.1126/science.1185188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2/2016WR018906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100.png"/><Relationship Id="rId7" Type="http://schemas.openxmlformats.org/officeDocument/2006/relationships/image" Target="../media/image1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20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doi.org/10.5194/essd-2017-103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0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40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4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43.jpeg"/><Relationship Id="rId7" Type="http://schemas.openxmlformats.org/officeDocument/2006/relationships/image" Target="../media/image47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7" Type="http://schemas.openxmlformats.org/officeDocument/2006/relationships/image" Target="../media/image39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0.png"/><Relationship Id="rId5" Type="http://schemas.openxmlformats.org/officeDocument/2006/relationships/image" Target="../media/image220.png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0.png"/><Relationship Id="rId4" Type="http://schemas.openxmlformats.org/officeDocument/2006/relationships/image" Target="../media/image41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" Target="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7" Type="http://schemas.openxmlformats.org/officeDocument/2006/relationships/image" Target="../media/image34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0.png"/><Relationship Id="rId5" Type="http://schemas.openxmlformats.org/officeDocument/2006/relationships/image" Target="../media/image320.png"/><Relationship Id="rId4" Type="http://schemas.openxmlformats.org/officeDocument/2006/relationships/image" Target="../media/image31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5D67F-22A7-49AB-840B-FA6CF5C55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1BD543-594E-4CBC-8C5B-EB1D525A48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E8490C-A5D9-49C1-933C-FDEA6446B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A63D0-14DB-1E47-8103-F17CD1CBC35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006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025" y="0"/>
            <a:ext cx="10776470" cy="1170039"/>
          </a:xfrm>
        </p:spPr>
        <p:txBody>
          <a:bodyPr>
            <a:noAutofit/>
          </a:bodyPr>
          <a:lstStyle/>
          <a:p>
            <a:r>
              <a:rPr lang="en-SG" dirty="0"/>
              <a:t>Monsoon Asia Drought Atlas (MADA)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44033" y="5985050"/>
            <a:ext cx="103516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0" indent="-304800"/>
            <a:r>
              <a:rPr lang="en-US" sz="1200" dirty="0">
                <a:latin typeface="Arial Narrow" panose="020B0606020202030204" pitchFamily="34" charset="0"/>
              </a:rPr>
              <a:t>Cook, E. R., </a:t>
            </a:r>
            <a:r>
              <a:rPr lang="en-US" sz="1200" dirty="0" err="1">
                <a:latin typeface="Arial Narrow" panose="020B0606020202030204" pitchFamily="34" charset="0"/>
              </a:rPr>
              <a:t>Anchukaitis</a:t>
            </a:r>
            <a:r>
              <a:rPr lang="en-US" sz="1200" dirty="0">
                <a:latin typeface="Arial Narrow" panose="020B0606020202030204" pitchFamily="34" charset="0"/>
              </a:rPr>
              <a:t>, K. J., Buckley, B. M., </a:t>
            </a:r>
            <a:r>
              <a:rPr lang="en-US" sz="1200" dirty="0" err="1">
                <a:latin typeface="Arial Narrow" panose="020B0606020202030204" pitchFamily="34" charset="0"/>
              </a:rPr>
              <a:t>D’Arrigo</a:t>
            </a:r>
            <a:r>
              <a:rPr lang="en-US" sz="1200" dirty="0">
                <a:latin typeface="Arial Narrow" panose="020B0606020202030204" pitchFamily="34" charset="0"/>
              </a:rPr>
              <a:t>, R. D., Jacoby, G. C., &amp; Wright, W. E. (2010). Asian Monsoon Failure and Megadrought During the Last Millennium. </a:t>
            </a:r>
            <a:r>
              <a:rPr lang="en-US" sz="1200" i="1" dirty="0">
                <a:latin typeface="Arial Narrow" panose="020B0606020202030204" pitchFamily="34" charset="0"/>
              </a:rPr>
              <a:t>Science,</a:t>
            </a:r>
            <a:r>
              <a:rPr lang="en-US" sz="1200" dirty="0">
                <a:latin typeface="Arial Narrow" panose="020B0606020202030204" pitchFamily="34" charset="0"/>
              </a:rPr>
              <a:t> 328(5977), 486–489. </a:t>
            </a:r>
            <a:r>
              <a:rPr lang="en-US" sz="1200" dirty="0">
                <a:latin typeface="Arial Narrow" panose="020B0606020202030204" pitchFamily="34" charset="0"/>
                <a:hlinkClick r:id="rId3"/>
              </a:rPr>
              <a:t>http://doi.org/10.1126/science.1185188</a:t>
            </a:r>
            <a:endParaRPr lang="en-US" sz="1200" dirty="0">
              <a:latin typeface="Arial Narrow" panose="020B0606020202030204" pitchFamily="34" charset="0"/>
            </a:endParaRPr>
          </a:p>
          <a:p>
            <a:pPr marL="304800" indent="-304800"/>
            <a:r>
              <a:rPr lang="en-US" sz="1200" dirty="0"/>
              <a:t>Ho, M., </a:t>
            </a:r>
            <a:r>
              <a:rPr lang="en-US" sz="1200" dirty="0" err="1"/>
              <a:t>Lall</a:t>
            </a:r>
            <a:r>
              <a:rPr lang="en-US" sz="1200" dirty="0"/>
              <a:t>, U., &amp; Cook, E. R. (2016). Can a </a:t>
            </a:r>
            <a:r>
              <a:rPr lang="en-US" sz="1200" dirty="0" err="1"/>
              <a:t>paleodrought</a:t>
            </a:r>
            <a:r>
              <a:rPr lang="en-US" sz="1200" dirty="0"/>
              <a:t> record be used to reconstruct streamflow?: A case study for the Missouri River Basin. </a:t>
            </a:r>
            <a:r>
              <a:rPr lang="en-US" sz="1200" i="1" dirty="0"/>
              <a:t>Water Resources Research</a:t>
            </a:r>
            <a:r>
              <a:rPr lang="en-US" sz="1200" dirty="0"/>
              <a:t>, </a:t>
            </a:r>
            <a:r>
              <a:rPr lang="en-US" sz="1200" i="1" dirty="0"/>
              <a:t>52</a:t>
            </a:r>
            <a:r>
              <a:rPr lang="en-US" sz="1200" dirty="0"/>
              <a:t>(7), 5195–5212. https://doi.org/10.1002/2015WR018444</a:t>
            </a:r>
          </a:p>
          <a:p>
            <a:pPr marL="304800" indent="-304800"/>
            <a:endParaRPr lang="en-US" sz="1200" dirty="0">
              <a:latin typeface="Arial Narrow" panose="020B0606020202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786" y="1527228"/>
            <a:ext cx="5689015" cy="38623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29471" y="5389579"/>
            <a:ext cx="23535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1400" b="1" dirty="0"/>
              <a:t>Figure 1B in Cook et al (2010)</a:t>
            </a:r>
            <a:endParaRPr lang="en-US" sz="1400" b="1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8849026"/>
              </p:ext>
            </p:extLst>
          </p:nvPr>
        </p:nvGraphicFramePr>
        <p:xfrm>
          <a:off x="8003027" y="1542941"/>
          <a:ext cx="2468350" cy="1096041"/>
        </p:xfrm>
        <a:graphic>
          <a:graphicData uri="http://schemas.openxmlformats.org/drawingml/2006/table">
            <a:tbl>
              <a:tblPr firstCol="1" bandRow="1">
                <a:tableStyleId>{2D5ABB26-0587-4C30-8999-92F81FD0307C}</a:tableStyleId>
              </a:tblPr>
              <a:tblGrid>
                <a:gridCol w="1447892">
                  <a:extLst>
                    <a:ext uri="{9D8B030D-6E8A-4147-A177-3AD203B41FA5}">
                      <a16:colId xmlns:a16="http://schemas.microsoft.com/office/drawing/2014/main" val="2053931897"/>
                    </a:ext>
                  </a:extLst>
                </a:gridCol>
                <a:gridCol w="1020458">
                  <a:extLst>
                    <a:ext uri="{9D8B030D-6E8A-4147-A177-3AD203B41FA5}">
                      <a16:colId xmlns:a16="http://schemas.microsoft.com/office/drawing/2014/main" val="940704671"/>
                    </a:ext>
                  </a:extLst>
                </a:gridCol>
              </a:tblGrid>
              <a:tr h="354361">
                <a:tc>
                  <a:txBody>
                    <a:bodyPr/>
                    <a:lstStyle/>
                    <a:p>
                      <a:pPr algn="l"/>
                      <a:r>
                        <a:rPr lang="en-SG" sz="1200" dirty="0">
                          <a:latin typeface="Gill Sans MT" panose="020B0502020104020203" pitchFamily="34" charset="0"/>
                        </a:rPr>
                        <a:t>Temporal resolution</a:t>
                      </a:r>
                      <a:endParaRPr lang="en-US" sz="1200" dirty="0">
                        <a:latin typeface="Gill Sans MT" panose="020B05020201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SG" sz="1200" dirty="0">
                          <a:latin typeface="Gill Sans MT" panose="020B0502020104020203" pitchFamily="34" charset="0"/>
                        </a:rPr>
                        <a:t>Annual</a:t>
                      </a:r>
                      <a:endParaRPr lang="en-US" sz="1200" dirty="0">
                        <a:latin typeface="Gill Sans MT" panose="020B05020201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148268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SG" sz="1200" dirty="0">
                          <a:latin typeface="Gill Sans MT" panose="020B0502020104020203" pitchFamily="34" charset="0"/>
                        </a:rPr>
                        <a:t>Spatial resolution</a:t>
                      </a:r>
                      <a:endParaRPr lang="en-US" sz="1200" dirty="0">
                        <a:latin typeface="Gill Sans MT" panose="020B05020201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SG" sz="1200" dirty="0">
                          <a:latin typeface="Gill Sans MT" panose="020B0502020104020203" pitchFamily="34" charset="0"/>
                        </a:rPr>
                        <a:t>2.5</a:t>
                      </a:r>
                      <a:r>
                        <a:rPr lang="en-SG" sz="1200" baseline="30000" dirty="0">
                          <a:latin typeface="Gill Sans MT" panose="020B0502020104020203" pitchFamily="34" charset="0"/>
                        </a:rPr>
                        <a:t>o</a:t>
                      </a:r>
                      <a:r>
                        <a:rPr lang="en-SG" sz="1200" dirty="0">
                          <a:latin typeface="Gill Sans MT" panose="020B0502020104020203" pitchFamily="34" charset="0"/>
                        </a:rPr>
                        <a:t> x 2.5</a:t>
                      </a:r>
                      <a:r>
                        <a:rPr lang="en-SG" sz="1200" baseline="30000" dirty="0">
                          <a:latin typeface="Gill Sans MT" panose="020B0502020104020203" pitchFamily="34" charset="0"/>
                        </a:rPr>
                        <a:t>o</a:t>
                      </a:r>
                      <a:endParaRPr lang="en-US" sz="1200" dirty="0">
                        <a:latin typeface="Gill Sans MT" panose="020B05020201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746926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SG" sz="1200" dirty="0">
                          <a:latin typeface="Gill Sans MT" panose="020B0502020104020203" pitchFamily="34" charset="0"/>
                        </a:rPr>
                        <a:t>Temporal</a:t>
                      </a:r>
                      <a:r>
                        <a:rPr lang="en-SG" sz="1200" baseline="0" dirty="0">
                          <a:latin typeface="Gill Sans MT" panose="020B0502020104020203" pitchFamily="34" charset="0"/>
                        </a:rPr>
                        <a:t> range</a:t>
                      </a:r>
                      <a:endParaRPr lang="en-US" sz="1200" dirty="0">
                        <a:latin typeface="Gill Sans MT" panose="020B05020201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SG" sz="1200" dirty="0">
                          <a:latin typeface="Gill Sans MT" panose="020B0502020104020203" pitchFamily="34" charset="0"/>
                        </a:rPr>
                        <a:t>1300 – 2005</a:t>
                      </a:r>
                      <a:endParaRPr lang="en-US" sz="1200" dirty="0">
                        <a:latin typeface="Gill Sans MT" panose="020B05020201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96445998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235785" y="1165738"/>
            <a:ext cx="5680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dirty="0"/>
              <a:t>Gridded time series of the Palmer’s Drought Severity Index</a:t>
            </a:r>
            <a:endParaRPr lang="en-US" dirty="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2E653F6B-96FD-490D-B202-2EACA11B0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7BEA63D0-14DB-1E47-8103-F17CD1CBC35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4648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D97E6-69C4-482A-8935-329DF1274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conventional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68ECE-E942-430D-A30B-53F161D8FB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5565" y="3070057"/>
            <a:ext cx="9878840" cy="191344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How do we model catchment dynamics without requiring more data?</a:t>
            </a:r>
          </a:p>
          <a:p>
            <a:r>
              <a:rPr lang="en-US" dirty="0"/>
              <a:t>Will a dynamic model be more accurate?</a:t>
            </a:r>
          </a:p>
          <a:p>
            <a:r>
              <a:rPr lang="en-US" dirty="0"/>
              <a:t>What insights can we gain with a dynamic model?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4A4C44-B761-4B08-B17D-B7B46DD19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A63D0-14DB-1E47-8103-F17CD1CBC35A}" type="slidenum">
              <a:rPr lang="en-US" smtClean="0"/>
              <a:t>11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5A9223C-2B02-4E53-89ED-9A4E8B808468}"/>
                  </a:ext>
                </a:extLst>
              </p:cNvPr>
              <p:cNvSpPr/>
              <p:nvPr/>
            </p:nvSpPr>
            <p:spPr>
              <a:xfrm>
                <a:off x="3770808" y="1465429"/>
                <a:ext cx="4306393" cy="584775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𝛽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32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5A9223C-2B02-4E53-89ED-9A4E8B8084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0808" y="1465429"/>
                <a:ext cx="4306393" cy="5847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8A625B1D-F82B-436F-8784-CBAB4671C846}"/>
              </a:ext>
            </a:extLst>
          </p:cNvPr>
          <p:cNvSpPr/>
          <p:nvPr/>
        </p:nvSpPr>
        <p:spPr>
          <a:xfrm>
            <a:off x="537971" y="5614312"/>
            <a:ext cx="1040533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0" indent="-304800"/>
            <a:r>
              <a:rPr lang="en-SG" sz="1400" dirty="0">
                <a:latin typeface="Arial Narrow" panose="020B0606020202030204" pitchFamily="34" charset="0"/>
              </a:rPr>
              <a:t>Allen, K. J., Nichols, S. C., Evans, R., Allie, S., Carson, G., Ling, F., … Baker, P. J. (2017). A 277 year cool season dam inflow reconstruction for Tasmania, </a:t>
            </a:r>
            <a:r>
              <a:rPr lang="en-SG" sz="1400" dirty="0" err="1">
                <a:latin typeface="Arial Narrow" panose="020B0606020202030204" pitchFamily="34" charset="0"/>
              </a:rPr>
              <a:t>southeastern</a:t>
            </a:r>
            <a:r>
              <a:rPr lang="en-SG" sz="1400" dirty="0">
                <a:latin typeface="Arial Narrow" panose="020B0606020202030204" pitchFamily="34" charset="0"/>
              </a:rPr>
              <a:t> Australia. </a:t>
            </a:r>
            <a:r>
              <a:rPr lang="en-SG" sz="1400" i="1" dirty="0">
                <a:latin typeface="Arial Narrow" panose="020B0606020202030204" pitchFamily="34" charset="0"/>
              </a:rPr>
              <a:t>Water Resources Research</a:t>
            </a:r>
            <a:r>
              <a:rPr lang="en-SG" sz="1400" dirty="0">
                <a:latin typeface="Arial Narrow" panose="020B0606020202030204" pitchFamily="34" charset="0"/>
              </a:rPr>
              <a:t>, </a:t>
            </a:r>
            <a:r>
              <a:rPr lang="en-SG" sz="1400" i="1" dirty="0">
                <a:latin typeface="Arial Narrow" panose="020B0606020202030204" pitchFamily="34" charset="0"/>
              </a:rPr>
              <a:t>53</a:t>
            </a:r>
            <a:r>
              <a:rPr lang="en-SG" sz="1400" dirty="0">
                <a:latin typeface="Arial Narrow" panose="020B0606020202030204" pitchFamily="34" charset="0"/>
              </a:rPr>
              <a:t>(1), 400–414. </a:t>
            </a:r>
            <a:r>
              <a:rPr lang="en-SG" sz="1400" dirty="0">
                <a:latin typeface="Arial Narrow" panose="020B0606020202030204" pitchFamily="34" charset="0"/>
                <a:hlinkClick r:id="rId3"/>
              </a:rPr>
              <a:t>https://doi.org/10.1002/2016WR018906</a:t>
            </a:r>
            <a:endParaRPr lang="en-SG" sz="1400" dirty="0">
              <a:latin typeface="Arial Narrow" panose="020B0606020202030204" pitchFamily="34" charset="0"/>
            </a:endParaRPr>
          </a:p>
          <a:p>
            <a:pPr marL="304800" indent="-304800"/>
            <a:r>
              <a:rPr lang="en-US" sz="1400" dirty="0">
                <a:latin typeface="Arial Narrow" panose="020B0606020202030204" pitchFamily="34" charset="0"/>
              </a:rPr>
              <a:t>Tozer, C. R., </a:t>
            </a:r>
            <a:r>
              <a:rPr lang="en-US" sz="1400" dirty="0" err="1">
                <a:latin typeface="Arial Narrow" panose="020B0606020202030204" pitchFamily="34" charset="0"/>
              </a:rPr>
              <a:t>Kiem</a:t>
            </a:r>
            <a:r>
              <a:rPr lang="en-US" sz="1400" dirty="0">
                <a:latin typeface="Arial Narrow" panose="020B0606020202030204" pitchFamily="34" charset="0"/>
              </a:rPr>
              <a:t>, A. S., Vance, T. R., Roberts, J. L., Curran, M. A. J., &amp; Moy, A. D. (2018). Reconstructing pre-instrumental streamflow in Eastern Australia using a water balance approach. </a:t>
            </a:r>
            <a:r>
              <a:rPr lang="en-US" sz="1400" i="1" dirty="0">
                <a:latin typeface="Arial Narrow" panose="020B0606020202030204" pitchFamily="34" charset="0"/>
              </a:rPr>
              <a:t>Journal of Hydrology</a:t>
            </a:r>
            <a:r>
              <a:rPr lang="en-US" sz="1400" dirty="0">
                <a:latin typeface="Arial Narrow" panose="020B0606020202030204" pitchFamily="34" charset="0"/>
              </a:rPr>
              <a:t>, </a:t>
            </a:r>
            <a:r>
              <a:rPr lang="en-US" sz="1400" i="1" dirty="0">
                <a:latin typeface="Arial Narrow" panose="020B0606020202030204" pitchFamily="34" charset="0"/>
              </a:rPr>
              <a:t>558</a:t>
            </a:r>
            <a:r>
              <a:rPr lang="en-US" sz="1400" dirty="0">
                <a:latin typeface="Arial Narrow" panose="020B0606020202030204" pitchFamily="34" charset="0"/>
              </a:rPr>
              <a:t>, 632–646. https://doi.org/S0022169418300738</a:t>
            </a:r>
          </a:p>
          <a:p>
            <a:pPr marL="304800" indent="-304800"/>
            <a:endParaRPr lang="en-SG" sz="1400" dirty="0">
              <a:latin typeface="Arial Narrow" panose="020B060602020203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EEB080D-AE8A-47CD-AADE-B562319EF793}"/>
                  </a:ext>
                </a:extLst>
              </p:cNvPr>
              <p:cNvSpPr/>
              <p:nvPr/>
            </p:nvSpPr>
            <p:spPr>
              <a:xfrm>
                <a:off x="4836045" y="2191430"/>
                <a:ext cx="2175917" cy="5091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𝒩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0,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m:rPr>
                          <m:nor/>
                        </m:rPr>
                        <a:rPr lang="en-US" sz="2400" dirty="0"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SG" sz="2400" dirty="0"/>
              </a:p>
            </p:txBody>
          </p:sp>
        </mc:Choice>
        <mc:Fallback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EEB080D-AE8A-47CD-AADE-B562319EF7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6045" y="2191430"/>
                <a:ext cx="2175917" cy="50917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9004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dynamical systems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8A5D4F6-2256-4133-8E12-CF79196FB2B6}"/>
                  </a:ext>
                </a:extLst>
              </p:cNvPr>
              <p:cNvSpPr txBox="1"/>
              <p:nvPr/>
            </p:nvSpPr>
            <p:spPr>
              <a:xfrm>
                <a:off x="5975738" y="1436612"/>
                <a:ext cx="4235062" cy="1145852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lIns="0" tIns="0" rIns="0" bIns="0" rtlCol="0" anchor="ctr" anchorCtr="0"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eqArr>
                        <m:eqArr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eqArrPr>
                        <m:e>
                          <m:eqArr>
                            <m:eqArr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</m:s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&amp;=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&amp;=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eqArr>
                        </m:e>
                      </m:eqAr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8A5D4F6-2256-4133-8E12-CF79196FB2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5738" y="1436612"/>
                <a:ext cx="4235062" cy="114585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E6D5252-22BF-4CCC-A83D-2C87C0D0DE25}"/>
                  </a:ext>
                </a:extLst>
              </p:cNvPr>
              <p:cNvSpPr txBox="1"/>
              <p:nvPr/>
            </p:nvSpPr>
            <p:spPr>
              <a:xfrm>
                <a:off x="6727554" y="2745984"/>
                <a:ext cx="1665649" cy="8300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eqArr>
                        <m:eqArr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eqArr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&amp;∼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𝒩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</m:d>
                          <m:r>
                            <m:rPr>
                              <m:nor/>
                            </m:rPr>
                            <a:rPr lang="en-US" dirty="0">
                              <a:ea typeface="Cambria Math" panose="02040503050406030204" pitchFamily="18" charset="0"/>
                            </a:rPr>
                            <m:t> </m:t>
                          </m:r>
                        </m:e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&amp;∼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𝒩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(0,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dirty="0">
                              <a:ea typeface="Cambria Math" panose="02040503050406030204" pitchFamily="18" charset="0"/>
                            </a:rPr>
                            <m:t> </m:t>
                          </m:r>
                        </m:e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&amp;∼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𝒩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i="1" dirty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eqArr>
                    </m:oMath>
                  </m:oMathPara>
                </a14:m>
                <a:endParaRPr lang="en-US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E6D5252-22BF-4CCC-A83D-2C87C0D0DE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7554" y="2745984"/>
                <a:ext cx="1665649" cy="8300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80707A7B-DF97-4618-AB09-1BC1D71D7CA6}"/>
              </a:ext>
            </a:extLst>
          </p:cNvPr>
          <p:cNvGrpSpPr/>
          <p:nvPr/>
        </p:nvGrpSpPr>
        <p:grpSpPr>
          <a:xfrm>
            <a:off x="1981200" y="1618737"/>
            <a:ext cx="3784600" cy="838200"/>
            <a:chOff x="2529786" y="1411861"/>
            <a:chExt cx="3784600" cy="838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BEF0D86E-DC38-4A27-A70B-F97577504F48}"/>
                    </a:ext>
                  </a:extLst>
                </p:cNvPr>
                <p:cNvSpPr/>
                <p:nvPr/>
              </p:nvSpPr>
              <p:spPr>
                <a:xfrm>
                  <a:off x="3647386" y="1411861"/>
                  <a:ext cx="1574800" cy="838200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System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BEF0D86E-DC38-4A27-A70B-F97577504F4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47386" y="1411861"/>
                  <a:ext cx="1574800" cy="83820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7E6ECFAE-F5BD-4AFF-BA48-7A0B477D711E}"/>
                </a:ext>
              </a:extLst>
            </p:cNvPr>
            <p:cNvCxnSpPr>
              <a:cxnSpLocks/>
              <a:endCxn id="12" idx="1"/>
            </p:cNvCxnSpPr>
            <p:nvPr/>
          </p:nvCxnSpPr>
          <p:spPr>
            <a:xfrm>
              <a:off x="2529786" y="1830961"/>
              <a:ext cx="11176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BA005CA8-4A7F-4DFB-A4E1-7A0430D8C31C}"/>
                </a:ext>
              </a:extLst>
            </p:cNvPr>
            <p:cNvCxnSpPr>
              <a:stCxn id="12" idx="3"/>
            </p:cNvCxnSpPr>
            <p:nvPr/>
          </p:nvCxnSpPr>
          <p:spPr>
            <a:xfrm>
              <a:off x="5222186" y="1830961"/>
              <a:ext cx="10922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19DC589D-AE2F-42DB-8AE5-E758A58A9D8B}"/>
                    </a:ext>
                  </a:extLst>
                </p:cNvPr>
                <p:cNvSpPr txBox="1"/>
                <p:nvPr/>
              </p:nvSpPr>
              <p:spPr>
                <a:xfrm>
                  <a:off x="2675836" y="1501291"/>
                  <a:ext cx="82550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/>
                    <a:t>Input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19DC589D-AE2F-42DB-8AE5-E758A58A9D8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75836" y="1501291"/>
                  <a:ext cx="825500" cy="646331"/>
                </a:xfrm>
                <a:prstGeom prst="rect">
                  <a:avLst/>
                </a:prstGeom>
                <a:blipFill>
                  <a:blip r:embed="rId6"/>
                  <a:stretch>
                    <a:fillRect t="-4717"/>
                  </a:stretch>
                </a:blipFill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83C707C7-D651-4F0A-B0CB-0F9419DB80C7}"/>
                    </a:ext>
                  </a:extLst>
                </p:cNvPr>
                <p:cNvSpPr txBox="1"/>
                <p:nvPr/>
              </p:nvSpPr>
              <p:spPr>
                <a:xfrm>
                  <a:off x="5368236" y="1500452"/>
                  <a:ext cx="94615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/>
                    <a:t>Output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83C707C7-D651-4F0A-B0CB-0F9419DB80C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68236" y="1500452"/>
                  <a:ext cx="946150" cy="646331"/>
                </a:xfrm>
                <a:prstGeom prst="rect">
                  <a:avLst/>
                </a:prstGeom>
                <a:blipFill>
                  <a:blip r:embed="rId7"/>
                  <a:stretch>
                    <a:fillRect l="-1290" t="-4717" r="-645" b="-3774"/>
                  </a:stretch>
                </a:blipFill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17D07593-D213-4C45-9C40-2BCFD1D3B40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23166503"/>
                  </p:ext>
                </p:extLst>
              </p:nvPr>
            </p:nvGraphicFramePr>
            <p:xfrm>
              <a:off x="2127250" y="3640821"/>
              <a:ext cx="4907560" cy="3017520"/>
            </p:xfrm>
            <a:graphic>
              <a:graphicData uri="http://schemas.openxmlformats.org/drawingml/2006/table">
                <a:tbl>
                  <a:tblPr>
                    <a:tableStyleId>{2D5ABB26-0587-4C30-8999-92F81FD0307C}</a:tableStyleId>
                  </a:tblPr>
                  <a:tblGrid>
                    <a:gridCol w="1124124">
                      <a:extLst>
                        <a:ext uri="{9D8B030D-6E8A-4147-A177-3AD203B41FA5}">
                          <a16:colId xmlns:a16="http://schemas.microsoft.com/office/drawing/2014/main" val="3913616162"/>
                        </a:ext>
                      </a:extLst>
                    </a:gridCol>
                    <a:gridCol w="3783436">
                      <a:extLst>
                        <a:ext uri="{9D8B030D-6E8A-4147-A177-3AD203B41FA5}">
                          <a16:colId xmlns:a16="http://schemas.microsoft.com/office/drawing/2014/main" val="506484211"/>
                        </a:ext>
                      </a:extLst>
                    </a:gridCol>
                  </a:tblGrid>
                  <a:tr h="302307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US" sz="160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600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smtClean="0">
                                      <a:latin typeface="Cambria Math" panose="02040503050406030204" pitchFamily="18" charset="0"/>
                                    </a:rPr>
                                    <m:t>ℝ</m:t>
                                  </m:r>
                                </m:e>
                                <m:sup>
                                  <m:r>
                                    <a:rPr lang="en-US" sz="1600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p>
                              </m:sSup>
                            </m:oMath>
                          </a14:m>
                          <a:r>
                            <a:rPr lang="en-SG" sz="1600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system state</a:t>
                          </a:r>
                          <a:endParaRPr lang="en-SG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15900701"/>
                      </a:ext>
                    </a:extLst>
                  </a:tr>
                  <a:tr h="302307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US" sz="1600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1600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smtClean="0">
                                      <a:latin typeface="Cambria Math" panose="02040503050406030204" pitchFamily="18" charset="0"/>
                                    </a:rPr>
                                    <m:t>ℝ</m:t>
                                  </m:r>
                                </m:e>
                                <m:sup>
                                  <m:r>
                                    <a:rPr lang="en-US" sz="1600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p>
                              </m:sSup>
                            </m:oMath>
                          </a14:m>
                          <a:r>
                            <a:rPr lang="en-SG" sz="1600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system output</a:t>
                          </a:r>
                          <a:endParaRPr lang="en-SG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1721043"/>
                      </a:ext>
                    </a:extLst>
                  </a:tr>
                  <a:tr h="302307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US" sz="1600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sz="1600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smtClean="0">
                                      <a:latin typeface="Cambria Math" panose="02040503050406030204" pitchFamily="18" charset="0"/>
                                    </a:rPr>
                                    <m:t>ℝ</m:t>
                                  </m:r>
                                </m:e>
                                <m:sup>
                                  <m:r>
                                    <a:rPr lang="en-US" sz="1600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p>
                              </m:sSup>
                            </m:oMath>
                          </a14:m>
                          <a:r>
                            <a:rPr lang="en-SG" sz="1600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system input</a:t>
                          </a:r>
                          <a:endParaRPr lang="en-SG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79938066"/>
                      </a:ext>
                    </a:extLst>
                  </a:tr>
                  <a:tr h="302307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US" sz="1600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sz="1600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smtClean="0">
                                      <a:latin typeface="Cambria Math" panose="02040503050406030204" pitchFamily="18" charset="0"/>
                                    </a:rPr>
                                    <m:t>ℝ</m:t>
                                  </m:r>
                                </m:e>
                                <m:sup>
                                  <m:r>
                                    <a:rPr lang="en-US" sz="1600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lang="en-US" sz="1600" smtClean="0">
                                      <a:latin typeface="Cambria Math" panose="02040503050406030204" pitchFamily="18" charset="0"/>
                                    </a:rPr>
                                    <m:t>×</m:t>
                                  </m:r>
                                  <m:r>
                                    <a:rPr lang="en-US" sz="1600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p>
                              </m:sSup>
                            </m:oMath>
                          </a14:m>
                          <a:r>
                            <a:rPr lang="en-SG" sz="1600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state transition matrix</a:t>
                          </a:r>
                          <a:endParaRPr lang="en-SG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21468536"/>
                      </a:ext>
                    </a:extLst>
                  </a:tr>
                  <a:tr h="302307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US" sz="1600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>
                                      <a:latin typeface="Cambria Math" panose="02040503050406030204" pitchFamily="18" charset="0"/>
                                    </a:rPr>
                                    <m:t>ℝ</m:t>
                                  </m:r>
                                </m:e>
                                <m:sup>
                                  <m:r>
                                    <a:rPr lang="en-US" sz="160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lang="en-US" sz="1600">
                                      <a:latin typeface="Cambria Math" panose="02040503050406030204" pitchFamily="18" charset="0"/>
                                    </a:rPr>
                                    <m:t>×</m:t>
                                  </m:r>
                                  <m:r>
                                    <a:rPr lang="en-US" sz="1600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p>
                              </m:sSup>
                            </m:oMath>
                          </a14:m>
                          <a:r>
                            <a:rPr lang="en-SG" sz="1600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input-state matrix</a:t>
                          </a:r>
                          <a:endParaRPr lang="en-SG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40431107"/>
                      </a:ext>
                    </a:extLst>
                  </a:tr>
                  <a:tr h="302307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US" sz="1600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>
                                      <a:latin typeface="Cambria Math" panose="02040503050406030204" pitchFamily="18" charset="0"/>
                                    </a:rPr>
                                    <m:t>ℝ</m:t>
                                  </m:r>
                                </m:e>
                                <m:sup>
                                  <m:r>
                                    <a:rPr lang="en-US" sz="160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lang="en-US" sz="1600">
                                      <a:latin typeface="Cambria Math" panose="02040503050406030204" pitchFamily="18" charset="0"/>
                                    </a:rPr>
                                    <m:t>×</m:t>
                                  </m:r>
                                  <m:r>
                                    <a:rPr lang="en-US" sz="160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p>
                              </m:sSup>
                            </m:oMath>
                          </a14:m>
                          <a:r>
                            <a:rPr lang="en-SG" sz="1600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observation matrix</a:t>
                          </a:r>
                          <a:endParaRPr lang="en-SG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94812105"/>
                      </a:ext>
                    </a:extLst>
                  </a:tr>
                  <a:tr h="302307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US" sz="1600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>
                                      <a:latin typeface="Cambria Math" panose="02040503050406030204" pitchFamily="18" charset="0"/>
                                    </a:rPr>
                                    <m:t>ℝ</m:t>
                                  </m:r>
                                </m:e>
                                <m:sup>
                                  <m:r>
                                    <a:rPr lang="en-US" sz="160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lang="en-US" sz="1600">
                                      <a:latin typeface="Cambria Math" panose="02040503050406030204" pitchFamily="18" charset="0"/>
                                    </a:rPr>
                                    <m:t>×</m:t>
                                  </m:r>
                                  <m:r>
                                    <a:rPr lang="en-US" sz="160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p>
                              </m:sSup>
                            </m:oMath>
                          </a14:m>
                          <a:r>
                            <a:rPr lang="en-SG" sz="1600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input-observation matrix</a:t>
                          </a:r>
                          <a:endParaRPr lang="en-SG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18135524"/>
                      </a:ext>
                    </a:extLst>
                  </a:tr>
                  <a:tr h="302307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US" sz="1600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>
                                      <a:latin typeface="Cambria Math" panose="02040503050406030204" pitchFamily="18" charset="0"/>
                                    </a:rPr>
                                    <m:t>ℝ</m:t>
                                  </m:r>
                                </m:e>
                                <m:sup>
                                  <m:r>
                                    <a:rPr lang="en-US" sz="160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lang="en-US" sz="1600">
                                      <a:latin typeface="Cambria Math" panose="02040503050406030204" pitchFamily="18" charset="0"/>
                                    </a:rPr>
                                    <m:t>×</m:t>
                                  </m:r>
                                  <m:r>
                                    <a:rPr lang="en-US" sz="160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p>
                              </m:sSup>
                            </m:oMath>
                          </a14:m>
                          <a:r>
                            <a:rPr lang="en-SG" sz="1600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covariance matrix of the state noise</a:t>
                          </a:r>
                          <a:endParaRPr lang="en-SG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51227803"/>
                      </a:ext>
                    </a:extLst>
                  </a:tr>
                  <a:tr h="302307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US" sz="1600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>
                                      <a:latin typeface="Cambria Math" panose="02040503050406030204" pitchFamily="18" charset="0"/>
                                    </a:rPr>
                                    <m:t>ℝ</m:t>
                                  </m:r>
                                </m:e>
                                <m:sup>
                                  <m:r>
                                    <a:rPr lang="en-US" sz="1600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  <m:r>
                                    <a:rPr lang="en-US" sz="1600">
                                      <a:latin typeface="Cambria Math" panose="02040503050406030204" pitchFamily="18" charset="0"/>
                                    </a:rPr>
                                    <m:t>×</m:t>
                                  </m:r>
                                  <m:r>
                                    <a:rPr lang="en-US" sz="1600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p>
                              </m:sSup>
                            </m:oMath>
                          </a14:m>
                          <a:r>
                            <a:rPr lang="en-SG" sz="1600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covariance matrix of the observation noise</a:t>
                          </a:r>
                          <a:endParaRPr lang="en-SG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1182643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17D07593-D213-4C45-9C40-2BCFD1D3B40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23166503"/>
                  </p:ext>
                </p:extLst>
              </p:nvPr>
            </p:nvGraphicFramePr>
            <p:xfrm>
              <a:off x="2127250" y="3640821"/>
              <a:ext cx="4907560" cy="3017520"/>
            </p:xfrm>
            <a:graphic>
              <a:graphicData uri="http://schemas.openxmlformats.org/drawingml/2006/table">
                <a:tbl>
                  <a:tblPr>
                    <a:tableStyleId>{2D5ABB26-0587-4C30-8999-92F81FD0307C}</a:tableStyleId>
                  </a:tblPr>
                  <a:tblGrid>
                    <a:gridCol w="1124124">
                      <a:extLst>
                        <a:ext uri="{9D8B030D-6E8A-4147-A177-3AD203B41FA5}">
                          <a16:colId xmlns:a16="http://schemas.microsoft.com/office/drawing/2014/main" val="3913616162"/>
                        </a:ext>
                      </a:extLst>
                    </a:gridCol>
                    <a:gridCol w="3783436">
                      <a:extLst>
                        <a:ext uri="{9D8B030D-6E8A-4147-A177-3AD203B41FA5}">
                          <a16:colId xmlns:a16="http://schemas.microsoft.com/office/drawing/2014/main" val="506484211"/>
                        </a:ext>
                      </a:extLst>
                    </a:gridCol>
                  </a:tblGrid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t="-5455" r="-336216" b="-82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system state</a:t>
                          </a:r>
                          <a:endParaRPr lang="en-SG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15900701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t="-105455" r="-336216" b="-72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system output</a:t>
                          </a:r>
                          <a:endParaRPr lang="en-SG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1721043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t="-205455" r="-336216" b="-62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system input</a:t>
                          </a:r>
                          <a:endParaRPr lang="en-SG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79938066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t="-305455" r="-336216" b="-52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state transition matrix</a:t>
                          </a:r>
                          <a:endParaRPr lang="en-SG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21468536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t="-398214" r="-336216" b="-4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input-state matrix</a:t>
                          </a:r>
                          <a:endParaRPr lang="en-SG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40431107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t="-507273" r="-336216" b="-32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observation matrix</a:t>
                          </a:r>
                          <a:endParaRPr lang="en-SG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94812105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t="-607273" r="-336216" b="-22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input-observation matrix</a:t>
                          </a:r>
                          <a:endParaRPr lang="en-SG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18135524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t="-707273" r="-336216" b="-12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covariance matrix of the state noise</a:t>
                          </a:r>
                          <a:endParaRPr lang="en-SG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51227803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t="-807273" r="-336216" b="-2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covariance matrix of the observation noise</a:t>
                          </a:r>
                          <a:endParaRPr lang="en-SG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1182643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67FF532E-948A-41BA-A831-F242F9391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7BEA63D0-14DB-1E47-8103-F17CD1CBC35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59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783" y="5875"/>
            <a:ext cx="10864292" cy="1143000"/>
          </a:xfrm>
        </p:spPr>
        <p:txBody>
          <a:bodyPr>
            <a:noAutofit/>
          </a:bodyPr>
          <a:lstStyle/>
          <a:p>
            <a:r>
              <a:rPr lang="en-US" dirty="0"/>
              <a:t>Learning: Expectation-Maximization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014BAD-18A4-4D27-B25E-08A2290073D1}"/>
              </a:ext>
            </a:extLst>
          </p:cNvPr>
          <p:cNvSpPr/>
          <p:nvPr/>
        </p:nvSpPr>
        <p:spPr>
          <a:xfrm>
            <a:off x="307819" y="5895165"/>
            <a:ext cx="10618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0" indent="-304800"/>
            <a:r>
              <a:rPr lang="en-SG" sz="1200" dirty="0">
                <a:latin typeface="Arial Narrow" panose="020B0606020202030204" pitchFamily="34" charset="0"/>
              </a:rPr>
              <a:t>Shumway, R. H., &amp; </a:t>
            </a:r>
            <a:r>
              <a:rPr lang="en-SG" sz="1200" dirty="0" err="1">
                <a:latin typeface="Arial Narrow" panose="020B0606020202030204" pitchFamily="34" charset="0"/>
              </a:rPr>
              <a:t>Stoffer</a:t>
            </a:r>
            <a:r>
              <a:rPr lang="en-SG" sz="1200" dirty="0">
                <a:latin typeface="Arial Narrow" panose="020B0606020202030204" pitchFamily="34" charset="0"/>
              </a:rPr>
              <a:t>, D. S. (1982). An Approach to The Time Series Smoothing and Forecasting Using the EM Algorithm. </a:t>
            </a:r>
            <a:r>
              <a:rPr lang="en-SG" sz="1200" i="1" dirty="0">
                <a:latin typeface="Arial Narrow" panose="020B0606020202030204" pitchFamily="34" charset="0"/>
              </a:rPr>
              <a:t>Journal of Time Series Analysis</a:t>
            </a:r>
            <a:r>
              <a:rPr lang="en-SG" sz="1200" dirty="0">
                <a:latin typeface="Arial Narrow" panose="020B0606020202030204" pitchFamily="34" charset="0"/>
              </a:rPr>
              <a:t>, </a:t>
            </a:r>
            <a:r>
              <a:rPr lang="en-SG" sz="1200" i="1" dirty="0">
                <a:latin typeface="Arial Narrow" panose="020B0606020202030204" pitchFamily="34" charset="0"/>
              </a:rPr>
              <a:t>3</a:t>
            </a:r>
            <a:r>
              <a:rPr lang="en-SG" sz="1200" dirty="0">
                <a:latin typeface="Arial Narrow" panose="020B0606020202030204" pitchFamily="34" charset="0"/>
              </a:rPr>
              <a:t>(4), 253–264. https://doi.org/10.1111/j.1467-9892.1982.tb00349.x</a:t>
            </a:r>
          </a:p>
          <a:p>
            <a:pPr marL="304800" indent="-304800"/>
            <a:r>
              <a:rPr lang="en-SG" sz="1200" dirty="0" err="1">
                <a:latin typeface="Arial Narrow" panose="020B0606020202030204" pitchFamily="34" charset="0"/>
              </a:rPr>
              <a:t>Ghahramani</a:t>
            </a:r>
            <a:r>
              <a:rPr lang="en-SG" sz="1200" dirty="0">
                <a:latin typeface="Arial Narrow" panose="020B0606020202030204" pitchFamily="34" charset="0"/>
              </a:rPr>
              <a:t>, Z., &amp; Hinton, G. E. (1996). Parameter Estimation for Linear Dynamical Systems. </a:t>
            </a:r>
            <a:r>
              <a:rPr lang="en-SG" sz="1200" i="1" dirty="0">
                <a:latin typeface="Arial Narrow" panose="020B0606020202030204" pitchFamily="34" charset="0"/>
              </a:rPr>
              <a:t>Technical Report CRG-TR-96-2</a:t>
            </a:r>
            <a:r>
              <a:rPr lang="en-SG" sz="1200" dirty="0">
                <a:latin typeface="Arial Narrow" panose="020B0606020202030204" pitchFamily="34" charset="0"/>
              </a:rPr>
              <a:t>. https://doi.org/10.1080/00207177208932224</a:t>
            </a:r>
          </a:p>
          <a:p>
            <a:pPr marL="304800" indent="-304800"/>
            <a:r>
              <a:rPr lang="en-SG" sz="1200" dirty="0">
                <a:latin typeface="Arial Narrow" panose="020B0606020202030204" pitchFamily="34" charset="0"/>
              </a:rPr>
              <a:t>Cheng, S., &amp; </a:t>
            </a:r>
            <a:r>
              <a:rPr lang="en-SG" sz="1200" dirty="0" err="1">
                <a:latin typeface="Arial Narrow" panose="020B0606020202030204" pitchFamily="34" charset="0"/>
              </a:rPr>
              <a:t>Sabes</a:t>
            </a:r>
            <a:r>
              <a:rPr lang="en-SG" sz="1200" dirty="0">
                <a:latin typeface="Arial Narrow" panose="020B0606020202030204" pitchFamily="34" charset="0"/>
              </a:rPr>
              <a:t>, P. N. (2006). </a:t>
            </a:r>
            <a:r>
              <a:rPr lang="en-SG" sz="1200" dirty="0" err="1">
                <a:latin typeface="Arial Narrow" panose="020B0606020202030204" pitchFamily="34" charset="0"/>
              </a:rPr>
              <a:t>Modeling</a:t>
            </a:r>
            <a:r>
              <a:rPr lang="en-SG" sz="1200" dirty="0">
                <a:latin typeface="Arial Narrow" panose="020B0606020202030204" pitchFamily="34" charset="0"/>
              </a:rPr>
              <a:t> Sensorimotor Learning with Linear Dynamical Systems. </a:t>
            </a:r>
            <a:r>
              <a:rPr lang="en-SG" sz="1200" i="1" dirty="0">
                <a:latin typeface="Arial Narrow" panose="020B0606020202030204" pitchFamily="34" charset="0"/>
              </a:rPr>
              <a:t>Neural Computation</a:t>
            </a:r>
            <a:r>
              <a:rPr lang="en-SG" sz="1200" dirty="0">
                <a:latin typeface="Arial Narrow" panose="020B0606020202030204" pitchFamily="34" charset="0"/>
              </a:rPr>
              <a:t>, </a:t>
            </a:r>
            <a:r>
              <a:rPr lang="en-SG" sz="1200" i="1" dirty="0">
                <a:latin typeface="Arial Narrow" panose="020B0606020202030204" pitchFamily="34" charset="0"/>
              </a:rPr>
              <a:t>18</a:t>
            </a:r>
            <a:r>
              <a:rPr lang="en-SG" sz="1200" dirty="0">
                <a:latin typeface="Arial Narrow" panose="020B0606020202030204" pitchFamily="34" charset="0"/>
              </a:rPr>
              <a:t>(4), 760–793. https://doi.org/10.1162/089976606775774651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15A19E1-812E-412B-88A1-37C5B7F3AD29}"/>
              </a:ext>
            </a:extLst>
          </p:cNvPr>
          <p:cNvGrpSpPr/>
          <p:nvPr/>
        </p:nvGrpSpPr>
        <p:grpSpPr>
          <a:xfrm>
            <a:off x="1603933" y="1879530"/>
            <a:ext cx="2821669" cy="2731504"/>
            <a:chOff x="465161" y="2153456"/>
            <a:chExt cx="2821669" cy="273150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79221AD-FCF8-42C5-8776-61A29401D22F}"/>
                </a:ext>
              </a:extLst>
            </p:cNvPr>
            <p:cNvSpPr txBox="1"/>
            <p:nvPr/>
          </p:nvSpPr>
          <p:spPr>
            <a:xfrm>
              <a:off x="465163" y="2153456"/>
              <a:ext cx="9860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E-Step</a:t>
              </a:r>
              <a:endPara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86143A8A-A0A1-47D8-A599-71EE6634284F}"/>
                    </a:ext>
                  </a:extLst>
                </p:cNvPr>
                <p:cNvSpPr txBox="1"/>
                <p:nvPr/>
              </p:nvSpPr>
              <p:spPr>
                <a:xfrm>
                  <a:off x="465163" y="4479977"/>
                  <a:ext cx="2821667" cy="4049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arg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max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ℒ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|</m:t>
                            </m:r>
                            <m:acc>
                              <m:accPr>
                                <m:chr m:val="̂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acc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SG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86143A8A-A0A1-47D8-A599-71EE663428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5163" y="4479977"/>
                  <a:ext cx="2821667" cy="404983"/>
                </a:xfrm>
                <a:prstGeom prst="rect">
                  <a:avLst/>
                </a:prstGeom>
                <a:blipFill>
                  <a:blip r:embed="rId3"/>
                  <a:stretch>
                    <a:fillRect t="-4545" b="-90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D9C9166-816F-45F9-B9AC-5DEDAB3FEA1C}"/>
                </a:ext>
              </a:extLst>
            </p:cNvPr>
            <p:cNvSpPr txBox="1"/>
            <p:nvPr/>
          </p:nvSpPr>
          <p:spPr>
            <a:xfrm>
              <a:off x="465163" y="4071479"/>
              <a:ext cx="10982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M-Step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FB1E6371-D90B-4607-9495-24AAAEBB687A}"/>
                    </a:ext>
                  </a:extLst>
                </p:cNvPr>
                <p:cNvSpPr txBox="1"/>
                <p:nvPr/>
              </p:nvSpPr>
              <p:spPr>
                <a:xfrm>
                  <a:off x="465161" y="2538828"/>
                  <a:ext cx="2101870" cy="4049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𝔼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SG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FB1E6371-D90B-4607-9495-24AAAEBB68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5161" y="2538828"/>
                  <a:ext cx="2101870" cy="404983"/>
                </a:xfrm>
                <a:prstGeom prst="rect">
                  <a:avLst/>
                </a:prstGeom>
                <a:blipFill>
                  <a:blip r:embed="rId4"/>
                  <a:stretch>
                    <a:fillRect t="-4478" r="-290" b="-89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B68EA5D-4800-4849-9E38-92EB002B5F06}"/>
              </a:ext>
            </a:extLst>
          </p:cNvPr>
          <p:cNvGrpSpPr/>
          <p:nvPr/>
        </p:nvGrpSpPr>
        <p:grpSpPr>
          <a:xfrm>
            <a:off x="5109156" y="1395379"/>
            <a:ext cx="5432921" cy="3586130"/>
            <a:chOff x="3023180" y="1395379"/>
            <a:chExt cx="5432921" cy="3586130"/>
          </a:xfrm>
        </p:grpSpPr>
        <p:sp>
          <p:nvSpPr>
            <p:cNvPr id="6" name="TextBox 5"/>
            <p:cNvSpPr txBox="1"/>
            <p:nvPr/>
          </p:nvSpPr>
          <p:spPr>
            <a:xfrm>
              <a:off x="3434401" y="1395379"/>
              <a:ext cx="1800000" cy="9233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en-US" dirty="0">
                  <a:latin typeface="Gill Sans MT" panose="020B0502020104020203" pitchFamily="34" charset="0"/>
                </a:rPr>
                <a:t>Forward pass:</a:t>
              </a:r>
            </a:p>
            <a:p>
              <a:pPr algn="ctr"/>
              <a:r>
                <a:rPr lang="en-US" dirty="0">
                  <a:latin typeface="Gill Sans MT" panose="020B0502020104020203" pitchFamily="34" charset="0"/>
                </a:rPr>
                <a:t>Kalman filter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434401" y="2739781"/>
              <a:ext cx="1800000" cy="9233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en-US" dirty="0">
                  <a:latin typeface="Gill Sans MT" panose="020B0502020104020203" pitchFamily="34" charset="0"/>
                </a:rPr>
                <a:t>Backward pass:</a:t>
              </a:r>
              <a:br>
                <a:rPr lang="en-US" dirty="0">
                  <a:latin typeface="Gill Sans MT" panose="020B0502020104020203" pitchFamily="34" charset="0"/>
                </a:rPr>
              </a:br>
              <a:r>
                <a:rPr lang="en-US" dirty="0">
                  <a:latin typeface="Gill Sans MT" panose="020B0502020104020203" pitchFamily="34" charset="0"/>
                </a:rPr>
                <a:t>RTS recursion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434401" y="4058179"/>
              <a:ext cx="1800000" cy="9233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en-US" dirty="0">
                  <a:latin typeface="Gill Sans MT" panose="020B0502020104020203" pitchFamily="34" charset="0"/>
                </a:rPr>
                <a:t>Maximum likelihood</a:t>
              </a:r>
            </a:p>
          </p:txBody>
        </p:sp>
        <p:sp>
          <p:nvSpPr>
            <p:cNvPr id="9" name="Right Arrow 8"/>
            <p:cNvSpPr/>
            <p:nvPr/>
          </p:nvSpPr>
          <p:spPr>
            <a:xfrm rot="5400000">
              <a:off x="4114768" y="2455045"/>
              <a:ext cx="396000" cy="14004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l Sans MT" panose="020B0502020104020203" pitchFamily="34" charset="0"/>
              </a:endParaRPr>
            </a:p>
          </p:txBody>
        </p:sp>
        <p:sp>
          <p:nvSpPr>
            <p:cNvPr id="10" name="Right Arrow 9"/>
            <p:cNvSpPr/>
            <p:nvPr/>
          </p:nvSpPr>
          <p:spPr>
            <a:xfrm rot="5400000">
              <a:off x="4121378" y="3788560"/>
              <a:ext cx="360000" cy="14004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l Sans MT" panose="020B0502020104020203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80E16C5F-C749-43C4-97E4-8E79A1AB9379}"/>
                    </a:ext>
                  </a:extLst>
                </p:cNvPr>
                <p:cNvSpPr txBox="1"/>
                <p:nvPr/>
              </p:nvSpPr>
              <p:spPr>
                <a:xfrm>
                  <a:off x="5799014" y="1651311"/>
                  <a:ext cx="2619050" cy="41395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𝔼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|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,…,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SG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80E16C5F-C749-43C4-97E4-8E79A1AB93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99014" y="1651311"/>
                  <a:ext cx="2619050" cy="413959"/>
                </a:xfrm>
                <a:prstGeom prst="rect">
                  <a:avLst/>
                </a:prstGeom>
                <a:blipFill>
                  <a:blip r:embed="rId5"/>
                  <a:stretch>
                    <a:fillRect t="-4412" b="-88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F749A47D-3B3D-4156-81D1-1A3487958150}"/>
                    </a:ext>
                  </a:extLst>
                </p:cNvPr>
                <p:cNvSpPr txBox="1"/>
                <p:nvPr/>
              </p:nvSpPr>
              <p:spPr>
                <a:xfrm>
                  <a:off x="5799014" y="2995300"/>
                  <a:ext cx="2657087" cy="4139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𝔼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|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,…,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SG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F749A47D-3B3D-4156-81D1-1A34879581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99014" y="2995300"/>
                  <a:ext cx="2657087" cy="413959"/>
                </a:xfrm>
                <a:prstGeom prst="rect">
                  <a:avLst/>
                </a:prstGeom>
                <a:blipFill>
                  <a:blip r:embed="rId6"/>
                  <a:stretch>
                    <a:fillRect t="-4412" b="-88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Left Brace 17">
              <a:extLst>
                <a:ext uri="{FF2B5EF4-FFF2-40B4-BE49-F238E27FC236}">
                  <a16:creationId xmlns:a16="http://schemas.microsoft.com/office/drawing/2014/main" id="{27AA62FB-D9DB-43ED-BE47-E5886946A36A}"/>
                </a:ext>
              </a:extLst>
            </p:cNvPr>
            <p:cNvSpPr/>
            <p:nvPr/>
          </p:nvSpPr>
          <p:spPr>
            <a:xfrm>
              <a:off x="3023180" y="1395379"/>
              <a:ext cx="178274" cy="2299980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SG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B694E13-17D0-4857-AE95-B0A960EA7280}"/>
              </a:ext>
            </a:extLst>
          </p:cNvPr>
          <p:cNvSpPr txBox="1"/>
          <p:nvPr/>
        </p:nvSpPr>
        <p:spPr>
          <a:xfrm rot="16200000">
            <a:off x="3903680" y="2485219"/>
            <a:ext cx="1846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Kalman smoother</a:t>
            </a:r>
          </a:p>
        </p:txBody>
      </p:sp>
      <p:sp>
        <p:nvSpPr>
          <p:cNvPr id="21" name="Slide Number Placeholder 3">
            <a:extLst>
              <a:ext uri="{FF2B5EF4-FFF2-40B4-BE49-F238E27FC236}">
                <a16:creationId xmlns:a16="http://schemas.microsoft.com/office/drawing/2014/main" id="{2CA3A785-85EE-4708-8085-7EA458ADA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7BEA63D0-14DB-1E47-8103-F17CD1CBC35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42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22AF0-4BE7-4D6C-9299-552F05DEF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Experiment setup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F87A4DD-DBE5-4E60-AA2C-9B245840F1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14988" y="1521569"/>
            <a:ext cx="4425551" cy="442555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D48C4B-F3F8-416C-B24B-92A243C8D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A63D0-14DB-1E47-8103-F17CD1CBC35A}" type="slidenum">
              <a:rPr lang="en-US" smtClean="0"/>
              <a:t>14</a:t>
            </a:fld>
            <a:endParaRPr lang="en-US"/>
          </a:p>
        </p:txBody>
      </p:sp>
      <p:pic>
        <p:nvPicPr>
          <p:cNvPr id="7" name="Content Placeholder 9">
            <a:extLst>
              <a:ext uri="{FF2B5EF4-FFF2-40B4-BE49-F238E27FC236}">
                <a16:creationId xmlns:a16="http://schemas.microsoft.com/office/drawing/2014/main" id="{FD3F2FA9-2CC5-4F99-A91A-851042D2A1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2317" y="1640101"/>
            <a:ext cx="3817544" cy="42525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229B9CA-2B57-46FA-8872-D223048E1CDC}"/>
                  </a:ext>
                </a:extLst>
              </p:cNvPr>
              <p:cNvSpPr txBox="1"/>
              <p:nvPr/>
            </p:nvSpPr>
            <p:spPr>
              <a:xfrm>
                <a:off x="9240539" y="2254458"/>
                <a:ext cx="2939886" cy="75212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𝑅𝐸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=1−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grow m:val="on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𝒱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̂"/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𝒱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bar>
                                            <m:barPr>
                                              <m:pos m:val="top"/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bar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</m:ba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en-SG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229B9CA-2B57-46FA-8872-D223048E1C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0539" y="2254458"/>
                <a:ext cx="2939886" cy="7521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AA52A9A-3A4A-4D87-93FA-D66C379954B1}"/>
                  </a:ext>
                </a:extLst>
              </p:cNvPr>
              <p:cNvSpPr txBox="1"/>
              <p:nvPr/>
            </p:nvSpPr>
            <p:spPr>
              <a:xfrm>
                <a:off x="9390220" y="4284329"/>
                <a:ext cx="2555443" cy="7171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𝐶𝐸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=1−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𝒱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̂"/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𝒱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bar>
                                            <m:barPr>
                                              <m:pos m:val="top"/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bar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</m:ba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en-SG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AA52A9A-3A4A-4D87-93FA-D66C379954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0220" y="4284329"/>
                <a:ext cx="2555443" cy="71711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E5E9135E-146D-475F-B5C1-467B6F1CFD8A}"/>
              </a:ext>
            </a:extLst>
          </p:cNvPr>
          <p:cNvSpPr/>
          <p:nvPr/>
        </p:nvSpPr>
        <p:spPr>
          <a:xfrm>
            <a:off x="644429" y="6140837"/>
            <a:ext cx="105700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0" indent="-304800"/>
            <a:r>
              <a:rPr lang="en-US" sz="1400" dirty="0">
                <a:latin typeface="Arial Narrow" panose="020B0606020202030204" pitchFamily="34" charset="0"/>
              </a:rPr>
              <a:t>Woodhouse, C. A., Gray, S. T., &amp; </a:t>
            </a:r>
            <a:r>
              <a:rPr lang="en-US" sz="1400" dirty="0" err="1">
                <a:latin typeface="Arial Narrow" panose="020B0606020202030204" pitchFamily="34" charset="0"/>
              </a:rPr>
              <a:t>Meko</a:t>
            </a:r>
            <a:r>
              <a:rPr lang="en-US" sz="1400" dirty="0">
                <a:latin typeface="Arial Narrow" panose="020B0606020202030204" pitchFamily="34" charset="0"/>
              </a:rPr>
              <a:t>, D. M. (2006). Updated streamflow reconstructions for the Upper Colorado River Basin. </a:t>
            </a:r>
            <a:r>
              <a:rPr lang="en-US" sz="1400" i="1" dirty="0">
                <a:latin typeface="Arial Narrow" panose="020B0606020202030204" pitchFamily="34" charset="0"/>
              </a:rPr>
              <a:t>Water Resources Research</a:t>
            </a:r>
            <a:r>
              <a:rPr lang="en-US" sz="1400" dirty="0">
                <a:latin typeface="Arial Narrow" panose="020B0606020202030204" pitchFamily="34" charset="0"/>
              </a:rPr>
              <a:t>, </a:t>
            </a:r>
            <a:r>
              <a:rPr lang="en-US" sz="1400" i="1" dirty="0">
                <a:latin typeface="Arial Narrow" panose="020B0606020202030204" pitchFamily="34" charset="0"/>
              </a:rPr>
              <a:t>42</a:t>
            </a:r>
            <a:r>
              <a:rPr lang="en-US" sz="1400" dirty="0">
                <a:latin typeface="Arial Narrow" panose="020B0606020202030204" pitchFamily="34" charset="0"/>
              </a:rPr>
              <a:t>(5), 1–16. https://doi.org/10.1029/2005WR004455</a:t>
            </a:r>
            <a:endParaRPr lang="en-US" sz="1400" dirty="0">
              <a:effectLst/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2751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BA1AF-B971-4EBA-AD13-BFFB17A60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performance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51B90B3-3ECB-4EB4-A462-E4FFA53E5B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4103" y="1286866"/>
            <a:ext cx="5354721" cy="476559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966180-FBBF-4962-A16F-129F72EF9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A63D0-14DB-1E47-8103-F17CD1CBC35A}" type="slidenum">
              <a:rPr lang="en-US" smtClean="0"/>
              <a:t>15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566815-1718-4E05-9E76-E13EA7B6C9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58"/>
          <a:stretch/>
        </p:blipFill>
        <p:spPr>
          <a:xfrm>
            <a:off x="7229475" y="1824398"/>
            <a:ext cx="3869532" cy="430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166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41BC6-99B0-46FD-AF63-85645EB5E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 </a:t>
            </a:r>
            <a:r>
              <a:rPr lang="en-US" sz="4400" dirty="0"/>
              <a:t>reconstructed</a:t>
            </a:r>
            <a:r>
              <a:rPr lang="en-US" dirty="0"/>
              <a:t> history of the Ping River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F0A5B3-DE46-472D-A049-DC94B6648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A63D0-14DB-1E47-8103-F17CD1CBC35A}" type="slidenum">
              <a:rPr lang="en-US" smtClean="0"/>
              <a:t>16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37F836A-D0E7-4FEC-A9A7-3D8769FAB2CD}"/>
              </a:ext>
            </a:extLst>
          </p:cNvPr>
          <p:cNvGrpSpPr/>
          <p:nvPr/>
        </p:nvGrpSpPr>
        <p:grpSpPr>
          <a:xfrm>
            <a:off x="7144025" y="2090895"/>
            <a:ext cx="3881869" cy="3768020"/>
            <a:chOff x="5620024" y="2361993"/>
            <a:chExt cx="3292621" cy="319605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A6F20E0-4B12-4564-BF17-F7DB03BE7E97}"/>
                </a:ext>
              </a:extLst>
            </p:cNvPr>
            <p:cNvSpPr txBox="1"/>
            <p:nvPr/>
          </p:nvSpPr>
          <p:spPr>
            <a:xfrm>
              <a:off x="6321845" y="5281048"/>
              <a:ext cx="2590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1200" dirty="0">
                  <a:latin typeface="Gill Sans MT" panose="020B0502020104020203" pitchFamily="34" charset="0"/>
                </a:rPr>
                <a:t>Figure 2 in Cook et al (2010)</a:t>
              </a:r>
              <a:endParaRPr lang="en-US" sz="1200" dirty="0">
                <a:latin typeface="Gill Sans MT" panose="020B0502020104020203" pitchFamily="34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CF9D5B7-85F2-4500-827B-60E96E14D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0024" y="2361993"/>
              <a:ext cx="3292621" cy="2775363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467EB23-0CD3-4B3A-8F16-C504EE9B4A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032" y="1142999"/>
            <a:ext cx="5353389" cy="525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23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70404-72D5-4AEF-9599-5BE4AC196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replicates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E27401-6EEE-4D99-8C49-D08589D7A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A63D0-14DB-1E47-8103-F17CD1CBC35A}" type="slidenum">
              <a:rPr lang="en-US" smtClean="0"/>
              <a:t>17</a:t>
            </a:fld>
            <a:endParaRPr lang="en-US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EBB92A80-17D4-4D17-BA74-4C3C07788F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24613" y="1051614"/>
            <a:ext cx="5742774" cy="57427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4B9F0A-ECCD-4D2D-A180-CB0155071652}"/>
              </a:ext>
            </a:extLst>
          </p:cNvPr>
          <p:cNvSpPr txBox="1"/>
          <p:nvPr/>
        </p:nvSpPr>
        <p:spPr>
          <a:xfrm>
            <a:off x="4170843" y="958334"/>
            <a:ext cx="3303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Linear regression</a:t>
            </a:r>
            <a:endParaRPr lang="en-SG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60F546-72C7-44E9-B497-B24E0408A90B}"/>
              </a:ext>
            </a:extLst>
          </p:cNvPr>
          <p:cNvSpPr txBox="1"/>
          <p:nvPr/>
        </p:nvSpPr>
        <p:spPr>
          <a:xfrm>
            <a:off x="4170842" y="2874641"/>
            <a:ext cx="3303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LDS – Streamflow</a:t>
            </a:r>
            <a:endParaRPr lang="en-SG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84EE39-7125-44FA-82AF-0CBA20813172}"/>
              </a:ext>
            </a:extLst>
          </p:cNvPr>
          <p:cNvSpPr txBox="1"/>
          <p:nvPr/>
        </p:nvSpPr>
        <p:spPr>
          <a:xfrm>
            <a:off x="4170843" y="4834514"/>
            <a:ext cx="3303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LDS – State variable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6659884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B2020-F0EB-4BEC-8A9E-7A59FBFFC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76692"/>
            <a:ext cx="10972800" cy="1143000"/>
          </a:xfrm>
        </p:spPr>
        <p:txBody>
          <a:bodyPr/>
          <a:lstStyle/>
          <a:p>
            <a:r>
              <a:rPr lang="en-US" dirty="0"/>
              <a:t>Conclusions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2150FEB5-90EF-4449-AB1A-2FC9E3FEA0D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5254838"/>
              </p:ext>
            </p:extLst>
          </p:nvPr>
        </p:nvGraphicFramePr>
        <p:xfrm>
          <a:off x="1510235" y="2117868"/>
          <a:ext cx="9672115" cy="4008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CD8435-2CA1-47E4-A126-7F07E816F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A63D0-14DB-1E47-8103-F17CD1CBC35A}" type="slidenum">
              <a:rPr lang="en-US" smtClean="0"/>
              <a:t>18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5D3036-5A41-4640-88AA-E423FE3E26AB}"/>
              </a:ext>
            </a:extLst>
          </p:cNvPr>
          <p:cNvSpPr txBox="1"/>
          <p:nvPr/>
        </p:nvSpPr>
        <p:spPr>
          <a:xfrm>
            <a:off x="609600" y="1368824"/>
            <a:ext cx="98858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Linear dynamical systems approach to streamflow reconstruction</a:t>
            </a:r>
            <a:endParaRPr lang="en-SG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463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B334ABF-EC05-4711-981E-451E661F12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C2397D0-2DF6-4DDA-A033-B6A5D633B6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017CDC8-3E09-407C-B5FF-FF4D4C0521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3BB6217-A50C-4345-88A8-4771AE6074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E1C6B2F-ED6F-46BE-842D-A43F593EF9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C90C745-ADB5-4A06-83F3-54EE32EEC4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E57E0BB-FC6A-42FF-B746-464BD9EC19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94F512D-84D4-47C8-A98E-491AFF6010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98F5BCD-E96C-4C20-8836-2CFF3EDCE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084" y="3022033"/>
            <a:ext cx="10363200" cy="1362075"/>
          </a:xfrm>
        </p:spPr>
        <p:txBody>
          <a:bodyPr/>
          <a:lstStyle/>
          <a:p>
            <a:r>
              <a:rPr lang="en-US" dirty="0"/>
              <a:t>Streamflow variability </a:t>
            </a:r>
            <a:br>
              <a:rPr lang="en-US" dirty="0"/>
            </a:br>
            <a:r>
              <a:rPr lang="en-US" dirty="0"/>
              <a:t>of the past, present, and future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BAA041C-C5DE-4067-9590-3E5C9C3858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3084" y="4420623"/>
            <a:ext cx="10363200" cy="423860"/>
          </a:xfrm>
        </p:spPr>
        <p:txBody>
          <a:bodyPr/>
          <a:lstStyle/>
          <a:p>
            <a:r>
              <a:rPr lang="en-US" dirty="0"/>
              <a:t>Paleoreconstructed data versus projections derived from climate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708EEC-FAD3-4B4B-A0E2-F00B8FD5D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A63D0-14DB-1E47-8103-F17CD1CBC35A}" type="slidenum">
              <a:rPr lang="en-US" smtClean="0"/>
              <a:t>19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10A740-5B77-44CE-82F0-622A3F143729}"/>
              </a:ext>
            </a:extLst>
          </p:cNvPr>
          <p:cNvSpPr txBox="1"/>
          <p:nvPr/>
        </p:nvSpPr>
        <p:spPr>
          <a:xfrm>
            <a:off x="963084" y="4955376"/>
            <a:ext cx="644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Joint work with Sean Turner, Pacific Northwest National Laboratory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502478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63CE5-B697-40F9-A420-3944D1915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0954" y="274105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The key to the future lies in the past.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A10DA8-E35B-4D20-ABC0-80A77AB4E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A63D0-14DB-1E47-8103-F17CD1CBC35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0510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A130467-5C85-45ED-9EC4-D67ACD5FF4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2146" y="961221"/>
            <a:ext cx="7287707" cy="452596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A947CC-EC39-43E7-9031-223294E05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A63D0-14DB-1E47-8103-F17CD1CBC35A}" type="slidenum">
              <a:rPr lang="en-US" smtClean="0"/>
              <a:t>20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98A464-50BC-4217-BBBA-1B105DEA8560}"/>
              </a:ext>
            </a:extLst>
          </p:cNvPr>
          <p:cNvSpPr/>
          <p:nvPr/>
        </p:nvSpPr>
        <p:spPr>
          <a:xfrm>
            <a:off x="1252249" y="5854069"/>
            <a:ext cx="112078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0" indent="-304800"/>
            <a:r>
              <a:rPr lang="en-SG" sz="1400" dirty="0">
                <a:latin typeface="Arial Narrow" panose="020B0606020202030204" pitchFamily="34" charset="0"/>
              </a:rPr>
              <a:t>Brown, C., &amp; </a:t>
            </a:r>
            <a:r>
              <a:rPr lang="en-SG" sz="1400" dirty="0" err="1">
                <a:latin typeface="Arial Narrow" panose="020B0606020202030204" pitchFamily="34" charset="0"/>
              </a:rPr>
              <a:t>Wilby</a:t>
            </a:r>
            <a:r>
              <a:rPr lang="en-SG" sz="1400" dirty="0">
                <a:latin typeface="Arial Narrow" panose="020B0606020202030204" pitchFamily="34" charset="0"/>
              </a:rPr>
              <a:t>, R. L. (2012). An Alternate Approach to Assessing Climate Risks. </a:t>
            </a:r>
            <a:r>
              <a:rPr lang="en-SG" sz="1400" i="1" dirty="0">
                <a:latin typeface="Arial Narrow" panose="020B0606020202030204" pitchFamily="34" charset="0"/>
              </a:rPr>
              <a:t>EOS Transactions American Geophysical Union</a:t>
            </a:r>
            <a:r>
              <a:rPr lang="en-SG" sz="1400" dirty="0">
                <a:latin typeface="Arial Narrow" panose="020B0606020202030204" pitchFamily="34" charset="0"/>
              </a:rPr>
              <a:t>, </a:t>
            </a:r>
            <a:r>
              <a:rPr lang="en-SG" sz="1400" i="1" dirty="0">
                <a:latin typeface="Arial Narrow" panose="020B0606020202030204" pitchFamily="34" charset="0"/>
              </a:rPr>
              <a:t>93</a:t>
            </a:r>
            <a:r>
              <a:rPr lang="en-SG" sz="1400" dirty="0">
                <a:latin typeface="Arial Narrow" panose="020B0606020202030204" pitchFamily="34" charset="0"/>
              </a:rPr>
              <a:t>(41), 401–412.</a:t>
            </a:r>
            <a:endParaRPr lang="en-SG" sz="1400" dirty="0">
              <a:effectLst/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5629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E80485-C342-4D78-99E2-97DC6537A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A63D0-14DB-1E47-8103-F17CD1CBC35A}" type="slidenum">
              <a:rPr lang="en-US" smtClean="0"/>
              <a:t>21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6A9FF8-58CA-401A-B6A3-F4BF78465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519" y="0"/>
            <a:ext cx="78414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2191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4DF313C-4F3B-4034-8513-B912E6334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167" y="7938"/>
            <a:ext cx="116967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latin typeface="Gill Sans MT" panose="020B0502020104020203" pitchFamily="34" charset="0"/>
              </a:rPr>
              <a:t>Global Streamflow Indices and Metadata (GSIM)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6BCBECA-0885-468F-A817-83645ED891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8700" y="857036"/>
            <a:ext cx="3857625" cy="639762"/>
          </a:xfrm>
        </p:spPr>
        <p:txBody>
          <a:bodyPr/>
          <a:lstStyle/>
          <a:p>
            <a:pPr algn="ctr"/>
            <a:r>
              <a:rPr lang="en-US" dirty="0"/>
              <a:t>All stations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2A177D9-8EC3-42FB-9D96-8CF50BDB4A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69709" y="850508"/>
            <a:ext cx="3836466" cy="639762"/>
          </a:xfrm>
        </p:spPr>
        <p:txBody>
          <a:bodyPr/>
          <a:lstStyle/>
          <a:p>
            <a:pPr algn="ctr"/>
            <a:r>
              <a:rPr lang="en-US" dirty="0"/>
              <a:t>Test subset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FAEDAF-AA6E-4550-AEAC-D1167CB3C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7BEA63D0-14DB-1E47-8103-F17CD1CBC35A}" type="slidenum">
              <a:rPr lang="en-US" smtClean="0"/>
              <a:t>22</a:t>
            </a:fld>
            <a:endParaRPr lang="en-US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6725E125-17CD-412D-B26F-8ADD73BDDE1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r="23492"/>
          <a:stretch/>
        </p:blipFill>
        <p:spPr>
          <a:xfrm>
            <a:off x="639295" y="1426469"/>
            <a:ext cx="4342280" cy="42098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F3A915-15D0-4241-AF8C-9CDF283714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5042" y="2891550"/>
            <a:ext cx="1609725" cy="914324"/>
          </a:xfrm>
          <a:prstGeom prst="rect">
            <a:avLst/>
          </a:prstGeom>
        </p:spPr>
      </p:pic>
      <p:pic>
        <p:nvPicPr>
          <p:cNvPr id="28" name="Content Placeholder 27">
            <a:extLst>
              <a:ext uri="{FF2B5EF4-FFF2-40B4-BE49-F238E27FC236}">
                <a16:creationId xmlns:a16="http://schemas.microsoft.com/office/drawing/2014/main" id="{F1DE11CB-B636-43AE-B78C-AA277F8A0C0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/>
          <a:stretch>
            <a:fillRect/>
          </a:stretch>
        </p:blipFill>
        <p:spPr>
          <a:xfrm>
            <a:off x="7098234" y="1426469"/>
            <a:ext cx="4344888" cy="420651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14A63CD-B104-4458-B435-65C80AF7687B}"/>
              </a:ext>
            </a:extLst>
          </p:cNvPr>
          <p:cNvSpPr/>
          <p:nvPr/>
        </p:nvSpPr>
        <p:spPr>
          <a:xfrm>
            <a:off x="311332" y="5882993"/>
            <a:ext cx="110468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0" indent="-304800"/>
            <a:r>
              <a:rPr lang="en-SG" sz="1400" dirty="0">
                <a:latin typeface="Arial Narrow" panose="020B0606020202030204" pitchFamily="34" charset="0"/>
              </a:rPr>
              <a:t>Do, H. X., </a:t>
            </a:r>
            <a:r>
              <a:rPr lang="en-SG" sz="1400" dirty="0" err="1">
                <a:latin typeface="Arial Narrow" panose="020B0606020202030204" pitchFamily="34" charset="0"/>
              </a:rPr>
              <a:t>Gudmundsson</a:t>
            </a:r>
            <a:r>
              <a:rPr lang="en-SG" sz="1400" dirty="0">
                <a:latin typeface="Arial Narrow" panose="020B0606020202030204" pitchFamily="34" charset="0"/>
              </a:rPr>
              <a:t>, L., Leonard, M., </a:t>
            </a:r>
            <a:r>
              <a:rPr lang="en-SG" sz="1400" dirty="0" err="1">
                <a:latin typeface="Arial Narrow" panose="020B0606020202030204" pitchFamily="34" charset="0"/>
              </a:rPr>
              <a:t>Westra</a:t>
            </a:r>
            <a:r>
              <a:rPr lang="en-SG" sz="1400" dirty="0">
                <a:latin typeface="Arial Narrow" panose="020B0606020202030204" pitchFamily="34" charset="0"/>
              </a:rPr>
              <a:t>, S., &amp; </a:t>
            </a:r>
            <a:r>
              <a:rPr lang="en-SG" sz="1400" dirty="0" err="1">
                <a:latin typeface="Arial Narrow" panose="020B0606020202030204" pitchFamily="34" charset="0"/>
              </a:rPr>
              <a:t>Seneviratne</a:t>
            </a:r>
            <a:r>
              <a:rPr lang="en-SG" sz="1400" dirty="0">
                <a:latin typeface="Arial Narrow" panose="020B0606020202030204" pitchFamily="34" charset="0"/>
              </a:rPr>
              <a:t>, S. I. (2017). The Global Streamflow Indices and Metadata Archive (GSIM) - Part 1: The production of daily streamflow archive and metadata. </a:t>
            </a:r>
            <a:r>
              <a:rPr lang="en-SG" sz="1400" i="1" dirty="0">
                <a:latin typeface="Arial Narrow" panose="020B0606020202030204" pitchFamily="34" charset="0"/>
              </a:rPr>
              <a:t>Earth System Science Data Discussions</a:t>
            </a:r>
            <a:r>
              <a:rPr lang="en-SG" sz="1400" dirty="0">
                <a:latin typeface="Arial Narrow" panose="020B0606020202030204" pitchFamily="34" charset="0"/>
              </a:rPr>
              <a:t>, 1–31. </a:t>
            </a:r>
            <a:r>
              <a:rPr lang="en-SG" sz="1400" dirty="0">
                <a:latin typeface="Arial Narrow" panose="020B0606020202030204" pitchFamily="34" charset="0"/>
                <a:hlinkClick r:id="rId6"/>
              </a:rPr>
              <a:t>https://doi.org/10.5194/essd-2017-103</a:t>
            </a:r>
            <a:endParaRPr lang="en-SG" sz="1400" dirty="0">
              <a:latin typeface="Arial Narrow" panose="020B0606020202030204" pitchFamily="34" charset="0"/>
            </a:endParaRPr>
          </a:p>
          <a:p>
            <a:pPr marL="304800" indent="-304800"/>
            <a:r>
              <a:rPr lang="en-SG" sz="1400" dirty="0" err="1">
                <a:latin typeface="Arial Narrow" panose="020B0606020202030204" pitchFamily="34" charset="0"/>
              </a:rPr>
              <a:t>Gudmundsson</a:t>
            </a:r>
            <a:r>
              <a:rPr lang="en-SG" sz="1400" dirty="0">
                <a:latin typeface="Arial Narrow" panose="020B0606020202030204" pitchFamily="34" charset="0"/>
              </a:rPr>
              <a:t>, L., Do, H. X., Leonard, M., </a:t>
            </a:r>
            <a:r>
              <a:rPr lang="en-SG" sz="1400" dirty="0" err="1">
                <a:latin typeface="Arial Narrow" panose="020B0606020202030204" pitchFamily="34" charset="0"/>
              </a:rPr>
              <a:t>Westra</a:t>
            </a:r>
            <a:r>
              <a:rPr lang="en-SG" sz="1400" dirty="0">
                <a:latin typeface="Arial Narrow" panose="020B0606020202030204" pitchFamily="34" charset="0"/>
              </a:rPr>
              <a:t>, S., &amp; </a:t>
            </a:r>
            <a:r>
              <a:rPr lang="en-SG" sz="1400" dirty="0" err="1">
                <a:latin typeface="Arial Narrow" panose="020B0606020202030204" pitchFamily="34" charset="0"/>
              </a:rPr>
              <a:t>Seneviratne</a:t>
            </a:r>
            <a:r>
              <a:rPr lang="en-SG" sz="1400" dirty="0">
                <a:latin typeface="Arial Narrow" panose="020B0606020202030204" pitchFamily="34" charset="0"/>
              </a:rPr>
              <a:t>, S. I. (2017). The Global Streamflow Indices and Metadata Archive (GSIM) - Part 2: Quality Control, Time-series Indices and Homogeneity Assessment. </a:t>
            </a:r>
            <a:r>
              <a:rPr lang="en-SG" sz="1400" i="1" dirty="0">
                <a:latin typeface="Arial Narrow" panose="020B0606020202030204" pitchFamily="34" charset="0"/>
              </a:rPr>
              <a:t>Earth System Science Data Discussions</a:t>
            </a:r>
            <a:r>
              <a:rPr lang="en-SG" sz="1400" dirty="0">
                <a:latin typeface="Arial Narrow" panose="020B0606020202030204" pitchFamily="34" charset="0"/>
              </a:rPr>
              <a:t>, </a:t>
            </a:r>
            <a:r>
              <a:rPr lang="en-SG" sz="1400" i="1" dirty="0">
                <a:latin typeface="Arial Narrow" panose="020B0606020202030204" pitchFamily="34" charset="0"/>
              </a:rPr>
              <a:t>1</a:t>
            </a:r>
            <a:r>
              <a:rPr lang="en-SG" sz="1400" dirty="0">
                <a:latin typeface="Arial Narrow" panose="020B0606020202030204" pitchFamily="34" charset="0"/>
              </a:rPr>
              <a:t>(September), 1–27. https://doi.org/10.5194/essd-2017-104</a:t>
            </a:r>
          </a:p>
        </p:txBody>
      </p:sp>
    </p:spTree>
    <p:extLst>
      <p:ext uri="{BB962C8B-B14F-4D97-AF65-F5344CB8AC3E}">
        <p14:creationId xmlns:p14="http://schemas.microsoft.com/office/powerpoint/2010/main" val="4551625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EF66923-90B2-4B65-8D66-38A6943086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7780" y="676276"/>
            <a:ext cx="11336251" cy="5449888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1F67BB-77EB-4EEA-AE3E-353A9E7EF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A63D0-14DB-1E47-8103-F17CD1CBC35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9326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5C8C3C-7D58-4E76-8064-02E146556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A63D0-14DB-1E47-8103-F17CD1CBC35A}" type="slidenum">
              <a:rPr lang="en-US" smtClean="0"/>
              <a:t>24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EBA50C-FA50-4A30-83EC-D3030DDB10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2AD337-279B-4FAA-B363-13A725E49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849" y="0"/>
            <a:ext cx="114743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2435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4E65B-B712-4004-AE28-E5526246D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Planned workflow</a:t>
            </a:r>
            <a:endParaRPr lang="en-SG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9048AA3-AC97-46CE-BF9E-644DCFEF5E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3049710"/>
              </p:ext>
            </p:extLst>
          </p:nvPr>
        </p:nvGraphicFramePr>
        <p:xfrm>
          <a:off x="-503104" y="2201136"/>
          <a:ext cx="10972800" cy="12093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E41F6E-EAE1-4959-A11E-AB1CDAE04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A63D0-14DB-1E47-8103-F17CD1CBC35A}" type="slidenum">
              <a:rPr lang="en-US" smtClean="0"/>
              <a:t>25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AFE7B1-316D-4320-9663-6E07DACAED7A}"/>
              </a:ext>
            </a:extLst>
          </p:cNvPr>
          <p:cNvSpPr txBox="1"/>
          <p:nvPr/>
        </p:nvSpPr>
        <p:spPr>
          <a:xfrm>
            <a:off x="4186409" y="2430575"/>
            <a:ext cx="497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P, T</a:t>
            </a:r>
            <a:endParaRPr lang="en-SG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223CBC-F0B9-42CE-9948-ADC0FAB82C49}"/>
              </a:ext>
            </a:extLst>
          </p:cNvPr>
          <p:cNvSpPr txBox="1"/>
          <p:nvPr/>
        </p:nvSpPr>
        <p:spPr>
          <a:xfrm>
            <a:off x="8577455" y="2607037"/>
            <a:ext cx="2649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Streamflow projections E1</a:t>
            </a:r>
            <a:endParaRPr lang="en-SG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6A7B99A-DE79-4D16-A029-EEA39BF4EB98}"/>
              </a:ext>
            </a:extLst>
          </p:cNvPr>
          <p:cNvGrpSpPr/>
          <p:nvPr/>
        </p:nvGrpSpPr>
        <p:grpSpPr>
          <a:xfrm>
            <a:off x="7214211" y="2748300"/>
            <a:ext cx="1270549" cy="91440"/>
            <a:chOff x="3176181" y="558963"/>
            <a:chExt cx="1270549" cy="91440"/>
          </a:xfrm>
        </p:grpSpPr>
        <p:sp>
          <p:nvSpPr>
            <p:cNvPr id="9" name="Straight Connector 3">
              <a:extLst>
                <a:ext uri="{FF2B5EF4-FFF2-40B4-BE49-F238E27FC236}">
                  <a16:creationId xmlns:a16="http://schemas.microsoft.com/office/drawing/2014/main" id="{2A1C5609-8C5B-4FC8-BA4A-458FBAE63DE4}"/>
                </a:ext>
              </a:extLst>
            </p:cNvPr>
            <p:cNvSpPr/>
            <p:nvPr/>
          </p:nvSpPr>
          <p:spPr>
            <a:xfrm>
              <a:off x="3176181" y="558963"/>
              <a:ext cx="1270549" cy="9144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45720"/>
                  </a:moveTo>
                  <a:lnTo>
                    <a:pt x="1270549" y="45720"/>
                  </a:lnTo>
                </a:path>
              </a:pathLst>
            </a:custGeom>
            <a:noFill/>
            <a:ln>
              <a:tailEnd type="arrow"/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Straight Connector 4">
              <a:extLst>
                <a:ext uri="{FF2B5EF4-FFF2-40B4-BE49-F238E27FC236}">
                  <a16:creationId xmlns:a16="http://schemas.microsoft.com/office/drawing/2014/main" id="{F92F8A99-02AC-4292-B24B-F4278E978E5A}"/>
                </a:ext>
              </a:extLst>
            </p:cNvPr>
            <p:cNvSpPr txBox="1"/>
            <p:nvPr/>
          </p:nvSpPr>
          <p:spPr>
            <a:xfrm>
              <a:off x="3778927" y="602366"/>
              <a:ext cx="65057" cy="46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0" rIns="12700" bIns="0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SG" sz="500" kern="1200"/>
            </a:p>
          </p:txBody>
        </p:sp>
      </p:grpSp>
      <p:graphicFrame>
        <p:nvGraphicFramePr>
          <p:cNvPr id="11" name="Content Placeholder 4">
            <a:extLst>
              <a:ext uri="{FF2B5EF4-FFF2-40B4-BE49-F238E27FC236}">
                <a16:creationId xmlns:a16="http://schemas.microsoft.com/office/drawing/2014/main" id="{59FBBC30-B1DD-46F6-9B93-D2AC91378A1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8107080"/>
              </p:ext>
            </p:extLst>
          </p:nvPr>
        </p:nvGraphicFramePr>
        <p:xfrm>
          <a:off x="-503104" y="4272844"/>
          <a:ext cx="10972800" cy="12093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707C5619-235C-4B01-8708-65D8E56FD67A}"/>
              </a:ext>
            </a:extLst>
          </p:cNvPr>
          <p:cNvGrpSpPr/>
          <p:nvPr/>
        </p:nvGrpSpPr>
        <p:grpSpPr>
          <a:xfrm>
            <a:off x="7214211" y="4877527"/>
            <a:ext cx="1270549" cy="91440"/>
            <a:chOff x="3176181" y="558963"/>
            <a:chExt cx="1270549" cy="91440"/>
          </a:xfrm>
        </p:grpSpPr>
        <p:sp>
          <p:nvSpPr>
            <p:cNvPr id="13" name="Straight Connector 3">
              <a:extLst>
                <a:ext uri="{FF2B5EF4-FFF2-40B4-BE49-F238E27FC236}">
                  <a16:creationId xmlns:a16="http://schemas.microsoft.com/office/drawing/2014/main" id="{297D8B73-B21E-4B45-99B5-785421241CEC}"/>
                </a:ext>
              </a:extLst>
            </p:cNvPr>
            <p:cNvSpPr/>
            <p:nvPr/>
          </p:nvSpPr>
          <p:spPr>
            <a:xfrm>
              <a:off x="3176181" y="558963"/>
              <a:ext cx="1270549" cy="9144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45720"/>
                  </a:moveTo>
                  <a:lnTo>
                    <a:pt x="1270549" y="45720"/>
                  </a:lnTo>
                </a:path>
              </a:pathLst>
            </a:custGeom>
            <a:noFill/>
            <a:ln>
              <a:tailEnd type="arrow"/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Straight Connector 4">
              <a:extLst>
                <a:ext uri="{FF2B5EF4-FFF2-40B4-BE49-F238E27FC236}">
                  <a16:creationId xmlns:a16="http://schemas.microsoft.com/office/drawing/2014/main" id="{560581E1-8E1D-49E3-A407-985C2F6E00A1}"/>
                </a:ext>
              </a:extLst>
            </p:cNvPr>
            <p:cNvSpPr txBox="1"/>
            <p:nvPr/>
          </p:nvSpPr>
          <p:spPr>
            <a:xfrm>
              <a:off x="3778927" y="602366"/>
              <a:ext cx="65057" cy="46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0" rIns="12700" bIns="0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SG" sz="500" kern="120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B350B4A-390D-4F1B-B049-5B1719A597E9}"/>
              </a:ext>
            </a:extLst>
          </p:cNvPr>
          <p:cNvSpPr txBox="1"/>
          <p:nvPr/>
        </p:nvSpPr>
        <p:spPr>
          <a:xfrm>
            <a:off x="8564514" y="4740897"/>
            <a:ext cx="2371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Stochastic replicates E2</a:t>
            </a:r>
            <a:endParaRPr lang="en-SG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FE39280-2784-44F5-9F20-FDA77A500BFE}"/>
              </a:ext>
            </a:extLst>
          </p:cNvPr>
          <p:cNvCxnSpPr/>
          <p:nvPr/>
        </p:nvCxnSpPr>
        <p:spPr>
          <a:xfrm>
            <a:off x="9760952" y="3183875"/>
            <a:ext cx="0" cy="147626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A1EBDC1-BAE7-448B-976D-D18DB1F1E2DE}"/>
              </a:ext>
            </a:extLst>
          </p:cNvPr>
          <p:cNvSpPr txBox="1"/>
          <p:nvPr/>
        </p:nvSpPr>
        <p:spPr>
          <a:xfrm>
            <a:off x="9760952" y="3696966"/>
            <a:ext cx="2061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Compare variability</a:t>
            </a:r>
            <a:endParaRPr lang="en-SG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E5592B-224B-4F95-B005-1D0794331EE0}"/>
              </a:ext>
            </a:extLst>
          </p:cNvPr>
          <p:cNvSpPr txBox="1"/>
          <p:nvPr/>
        </p:nvSpPr>
        <p:spPr>
          <a:xfrm>
            <a:off x="3888275" y="4475469"/>
            <a:ext cx="1481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Paleo data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7251915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CCC50-0054-47A4-B745-2913213EA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Expected outcomes &amp; potential implications</a:t>
            </a:r>
            <a:endParaRPr lang="en-SG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Content Placeholder 4">
                <a:extLst>
                  <a:ext uri="{FF2B5EF4-FFF2-40B4-BE49-F238E27FC236}">
                    <a16:creationId xmlns:a16="http://schemas.microsoft.com/office/drawing/2014/main" id="{5872804D-60F9-4974-BD52-EF24E2E1874D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4232265637"/>
                  </p:ext>
                </p:extLst>
              </p:nvPr>
            </p:nvGraphicFramePr>
            <p:xfrm>
              <a:off x="686718" y="1850834"/>
              <a:ext cx="10972800" cy="4010925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</mc:Choice>
        <mc:Fallback xmlns="">
          <p:graphicFrame>
            <p:nvGraphicFramePr>
              <p:cNvPr id="5" name="Content Placeholder 4">
                <a:extLst>
                  <a:ext uri="{FF2B5EF4-FFF2-40B4-BE49-F238E27FC236}">
                    <a16:creationId xmlns:a16="http://schemas.microsoft.com/office/drawing/2014/main" id="{5872804D-60F9-4974-BD52-EF24E2E1874D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4232265637"/>
                  </p:ext>
                </p:extLst>
              </p:nvPr>
            </p:nvGraphicFramePr>
            <p:xfrm>
              <a:off x="686718" y="1850834"/>
              <a:ext cx="10972800" cy="4010925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7D52A-2B2A-436E-AF9C-06D262B4B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A63D0-14DB-1E47-8103-F17CD1CBC35A}" type="slidenum">
              <a:rPr lang="en-US" smtClean="0"/>
              <a:t>26</a:t>
            </a:fld>
            <a:endParaRPr lang="en-US"/>
          </a:p>
        </p:txBody>
      </p:sp>
      <p:sp>
        <p:nvSpPr>
          <p:cNvPr id="6" name="Straight Connector 5">
            <a:extLst>
              <a:ext uri="{FF2B5EF4-FFF2-40B4-BE49-F238E27FC236}">
                <a16:creationId xmlns:a16="http://schemas.microsoft.com/office/drawing/2014/main" id="{891CAD84-DADA-462A-B0B6-282C2CE16BF0}"/>
              </a:ext>
            </a:extLst>
          </p:cNvPr>
          <p:cNvSpPr/>
          <p:nvPr/>
        </p:nvSpPr>
        <p:spPr>
          <a:xfrm>
            <a:off x="686718" y="5861759"/>
            <a:ext cx="10972800" cy="0"/>
          </a:xfrm>
          <a:prstGeom prst="lin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168340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815303F-FCB6-48F3-9ECE-12553B8AE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084" y="2951288"/>
            <a:ext cx="10741236" cy="1362075"/>
          </a:xfrm>
        </p:spPr>
        <p:txBody>
          <a:bodyPr>
            <a:normAutofit fontScale="90000"/>
          </a:bodyPr>
          <a:lstStyle/>
          <a:p>
            <a:r>
              <a:rPr lang="en-US" dirty="0"/>
              <a:t>Economic Value of reconstructed streamflow in water resources management</a:t>
            </a:r>
            <a:endParaRPr lang="en-SG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44B2BE-03DD-4FCE-9D39-BE98117B3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A63D0-14DB-1E47-8103-F17CD1CBC35A}" type="slidenum">
              <a:rPr lang="en-US" smtClean="0"/>
              <a:t>27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9401DA-D6D7-4F4C-9D61-CCC221A96504}"/>
              </a:ext>
            </a:extLst>
          </p:cNvPr>
          <p:cNvSpPr txBox="1"/>
          <p:nvPr/>
        </p:nvSpPr>
        <p:spPr>
          <a:xfrm>
            <a:off x="963084" y="4389038"/>
            <a:ext cx="9745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Joint work with Joost Buurman, Lee Kwan Yew School of Public Policy, National University of Singapore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1140411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27A9DACB-E385-4A2B-9599-2FD75DDF9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latin typeface="Gill Sans MT" panose="020B0502020104020203" pitchFamily="34" charset="0"/>
              </a:rPr>
              <a:t>Expected outcomes &amp; potential implications</a:t>
            </a:r>
            <a:endParaRPr lang="en-SG" b="1" dirty="0">
              <a:latin typeface="Gill Sans MT" panose="020B0502020104020203" pitchFamily="34" charset="0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4DB1B8B-A209-47E7-817A-506C70A912E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25596" y="3626588"/>
            <a:ext cx="9273309" cy="2737383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0CA5EB4-0D91-4CAC-A7EE-C1B9176B2A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1549930"/>
            <a:ext cx="10972800" cy="1879070"/>
          </a:xfrm>
        </p:spPr>
        <p:txBody>
          <a:bodyPr>
            <a:normAutofit lnSpcReduction="10000"/>
          </a:bodyPr>
          <a:lstStyle/>
          <a:p>
            <a:r>
              <a:rPr lang="en-US"/>
              <a:t>Different, and possibly “improved”, streamflow distribution estimation</a:t>
            </a:r>
          </a:p>
          <a:p>
            <a:pPr lvl="1"/>
            <a:r>
              <a:rPr lang="en-US"/>
              <a:t>Extreme values</a:t>
            </a:r>
          </a:p>
          <a:p>
            <a:pPr lvl="1"/>
            <a:r>
              <a:rPr lang="en-US"/>
              <a:t>Regime shifts</a:t>
            </a:r>
          </a:p>
          <a:p>
            <a:r>
              <a:rPr lang="en-US"/>
              <a:t>Hence better operating policies</a:t>
            </a:r>
          </a:p>
          <a:p>
            <a:pPr lvl="1"/>
            <a:endParaRPr lang="en-SG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7D48DD-DB0E-4E20-A15D-8B9515AD5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7BEA63D0-14DB-1E47-8103-F17CD1CBC35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9097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218FB7C-1AE0-4422-B9DB-767396731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EB2748D-F7D0-48F2-BEA7-2AC8791008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5698" y="1398147"/>
            <a:ext cx="11658958" cy="465604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7B06C1-417C-4C0E-801B-D3502C9F0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A63D0-14DB-1E47-8103-F17CD1CBC35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3908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95C49-24A9-4C83-A98F-D81AB1E37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Paleohydrology</a:t>
            </a:r>
            <a:endParaRPr lang="en-SG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ED5C18F-CCA3-4CC6-B8F2-CE4A576E9D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95055" y="1600201"/>
            <a:ext cx="6601890" cy="452596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22D397-50E1-4BC1-B4EB-0107A400B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A63D0-14DB-1E47-8103-F17CD1CBC35A}" type="slidenum">
              <a:rPr lang="en-US" smtClean="0"/>
              <a:t>3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E39FB5-EDBB-4DAC-BABC-997EF6A06F13}"/>
              </a:ext>
            </a:extLst>
          </p:cNvPr>
          <p:cNvSpPr/>
          <p:nvPr/>
        </p:nvSpPr>
        <p:spPr>
          <a:xfrm>
            <a:off x="609600" y="918450"/>
            <a:ext cx="19749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600" i="1" dirty="0"/>
              <a:t>Παλαιός</a:t>
            </a:r>
            <a:r>
              <a:rPr lang="en-US" sz="1600" i="1" dirty="0">
                <a:latin typeface="Gill Sans MT" panose="020B0502020104020203" pitchFamily="34" charset="0"/>
              </a:rPr>
              <a:t> = old, ancient</a:t>
            </a:r>
          </a:p>
        </p:txBody>
      </p:sp>
    </p:spTree>
    <p:extLst>
      <p:ext uri="{BB962C8B-B14F-4D97-AF65-F5344CB8AC3E}">
        <p14:creationId xmlns:p14="http://schemas.microsoft.com/office/powerpoint/2010/main" val="35427861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66DEC03-4EEF-4C7E-8C5F-0143E9C53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A63D0-14DB-1E47-8103-F17CD1CBC35A}" type="slidenum">
              <a:rPr lang="en-US" smtClean="0"/>
              <a:t>30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BA0781-5072-4EAF-9818-8B0291A269EB}"/>
              </a:ext>
            </a:extLst>
          </p:cNvPr>
          <p:cNvSpPr/>
          <p:nvPr/>
        </p:nvSpPr>
        <p:spPr>
          <a:xfrm>
            <a:off x="657440" y="3296311"/>
            <a:ext cx="109249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Fira Sans" panose="020B0503050000020004" pitchFamily="34" charset="0"/>
              </a:rPr>
              <a:t>Understanding long-term hydro-climatic variability and its implications to water resources management</a:t>
            </a:r>
            <a:endParaRPr lang="en-SG" sz="3200" dirty="0">
              <a:latin typeface="Fira Sans" panose="020B05030500000200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A06A1C4-F3F2-4408-9C32-97A232620D77}"/>
              </a:ext>
            </a:extLst>
          </p:cNvPr>
          <p:cNvSpPr/>
          <p:nvPr/>
        </p:nvSpPr>
        <p:spPr>
          <a:xfrm>
            <a:off x="657440" y="2526870"/>
            <a:ext cx="107491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Fira Sans" panose="020B0503050000020004" pitchFamily="34" charset="0"/>
              </a:rPr>
              <a:t>On the value of paleoreconstructed data:</a:t>
            </a:r>
            <a:endParaRPr lang="en-SG" sz="4400" b="1" dirty="0">
              <a:solidFill>
                <a:schemeClr val="accent6">
                  <a:lumMod val="75000"/>
                </a:schemeClr>
              </a:solidFill>
              <a:latin typeface="Fira Sans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5737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A8806-E373-4159-A029-6E0B57219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</a:t>
            </a:r>
            <a:endParaRPr lang="en-S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F0097-8FFF-40E7-BFD3-2A2EC21F2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50219"/>
            <a:ext cx="10972800" cy="365125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What I have done</a:t>
            </a:r>
            <a:endParaRPr lang="en-SG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E134A5-6323-442B-85CA-01E2376B6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A63D0-14DB-1E47-8103-F17CD1CBC35A}" type="slidenum">
              <a:rPr lang="en-US" smtClean="0"/>
              <a:t>31</a:t>
            </a:fld>
            <a:endParaRPr lang="en-US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1CA0ACC1-FDBD-4F67-9002-2DCD3FA0D4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08506928"/>
              </p:ext>
            </p:extLst>
          </p:nvPr>
        </p:nvGraphicFramePr>
        <p:xfrm>
          <a:off x="371659" y="2389092"/>
          <a:ext cx="11527340" cy="30865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164CF4D-0044-4FC1-B46D-A9CC0DE85E5A}"/>
              </a:ext>
            </a:extLst>
          </p:cNvPr>
          <p:cNvSpPr txBox="1"/>
          <p:nvPr/>
        </p:nvSpPr>
        <p:spPr>
          <a:xfrm>
            <a:off x="873105" y="6111732"/>
            <a:ext cx="49725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AGU: American Geophysical Union Annual Meeting</a:t>
            </a:r>
            <a:br>
              <a:rPr lang="en-US" dirty="0"/>
            </a:br>
            <a:r>
              <a:rPr lang="en-US" dirty="0"/>
              <a:t>EGU: European Geosciences Union Annual Meeting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3573960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A8806-E373-4159-A029-6E0B57219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</a:t>
            </a:r>
            <a:endParaRPr lang="en-S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F0097-8FFF-40E7-BFD3-2A2EC21F2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50219"/>
            <a:ext cx="10972800" cy="365125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What I plan to do</a:t>
            </a:r>
            <a:endParaRPr lang="en-SG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E134A5-6323-442B-85CA-01E2376B6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A63D0-14DB-1E47-8103-F17CD1CBC35A}" type="slidenum">
              <a:rPr lang="en-US" smtClean="0"/>
              <a:t>32</a:t>
            </a:fld>
            <a:endParaRPr lang="en-US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1CA0ACC1-FDBD-4F67-9002-2DCD3FA0D4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42225041"/>
              </p:ext>
            </p:extLst>
          </p:nvPr>
        </p:nvGraphicFramePr>
        <p:xfrm>
          <a:off x="727113" y="2389092"/>
          <a:ext cx="10972800" cy="30865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007901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Appendices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38356E-6FD7-4C42-9C64-771F1FDDA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7BEA63D0-14DB-1E47-8103-F17CD1CBC35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8202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346" y="105042"/>
            <a:ext cx="7290054" cy="945308"/>
          </a:xfrm>
        </p:spPr>
        <p:txBody>
          <a:bodyPr/>
          <a:lstStyle/>
          <a:p>
            <a:r>
              <a:rPr lang="en-SG" dirty="0"/>
              <a:t>Dendrochronology</a:t>
            </a:r>
            <a:endParaRPr lang="en-US" dirty="0"/>
          </a:p>
        </p:txBody>
      </p:sp>
      <p:sp>
        <p:nvSpPr>
          <p:cNvPr id="6" name="AutoShape 2" descr="Image result for increment borer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4" name="Picture 6" descr="Image result for increment bor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312" y="2244290"/>
            <a:ext cx="2043622" cy="2043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increment bor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432" y="2244291"/>
            <a:ext cx="3065434" cy="2043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 result for tree ring co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910" y="4447135"/>
            <a:ext cx="2730517" cy="1824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82346" y="950338"/>
            <a:ext cx="48173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δένδρον</a:t>
            </a:r>
            <a:r>
              <a:rPr lang="en-US" dirty="0">
                <a:latin typeface="Gill Sans MT" panose="020B0502020104020203" pitchFamily="34" charset="0"/>
              </a:rPr>
              <a:t> (tree limb) + </a:t>
            </a:r>
            <a:r>
              <a:rPr lang="el-GR" dirty="0"/>
              <a:t>χρόνος</a:t>
            </a:r>
            <a:r>
              <a:rPr lang="en-US" dirty="0">
                <a:latin typeface="Gill Sans MT" panose="020B0502020104020203" pitchFamily="34" charset="0"/>
              </a:rPr>
              <a:t> (time) = tree dating</a:t>
            </a:r>
          </a:p>
        </p:txBody>
      </p:sp>
      <p:sp>
        <p:nvSpPr>
          <p:cNvPr id="12" name="AutoShape 16" descr="Image result for camera icon"/>
          <p:cNvSpPr>
            <a:spLocks noChangeAspect="1" noChangeArrowheads="1"/>
          </p:cNvSpPr>
          <p:nvPr/>
        </p:nvSpPr>
        <p:spPr bwMode="auto">
          <a:xfrm>
            <a:off x="4620745" y="3583896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66" name="Picture 18" descr="http://www.icon2s.com/wp-content/uploads/2014/04/black-white-android-slr-camera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7" b="11936"/>
          <a:stretch/>
        </p:blipFill>
        <p:spPr bwMode="auto">
          <a:xfrm>
            <a:off x="5523298" y="4494706"/>
            <a:ext cx="727440" cy="61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http://www.freeiconspng.com/uploads/computer-icon-23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60"/>
          <a:stretch/>
        </p:blipFill>
        <p:spPr bwMode="auto">
          <a:xfrm>
            <a:off x="5106296" y="5214552"/>
            <a:ext cx="1780532" cy="110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463" y="4494706"/>
            <a:ext cx="3425593" cy="1828047"/>
          </a:xfrm>
          <a:prstGeom prst="rect">
            <a:avLst/>
          </a:prstGeom>
        </p:spPr>
      </p:pic>
      <p:pic>
        <p:nvPicPr>
          <p:cNvPr id="14" name="Picture 2" descr="https://mizzoumag.missouri.edu/wp-content/uploads/2013/05/tree-rings-0019_web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623" y="2182168"/>
            <a:ext cx="2769940" cy="1847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E08B93AA-40E8-453C-9127-8FEC2D3CF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7BEA63D0-14DB-1E47-8103-F17CD1CBC35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3356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40016-8FE9-412D-BE56-2B4F1AFDD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</a:t>
            </a:r>
            <a:endParaRPr lang="en-S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21196E-CBC2-4101-A355-32D5646EC0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Drought adaptation planning</a:t>
            </a:r>
          </a:p>
          <a:p>
            <a:pPr lvl="1"/>
            <a:r>
              <a:rPr lang="en-US" dirty="0"/>
              <a:t>Agriculture &amp; Agri-Food Canada</a:t>
            </a:r>
          </a:p>
          <a:p>
            <a:pPr lvl="1"/>
            <a:r>
              <a:rPr lang="en-US" dirty="0"/>
              <a:t>Prairie Provinces Water Board</a:t>
            </a:r>
          </a:p>
          <a:p>
            <a:pPr lvl="1"/>
            <a:r>
              <a:rPr lang="en-US" dirty="0"/>
              <a:t>Denver Water Board</a:t>
            </a:r>
          </a:p>
          <a:p>
            <a:r>
              <a:rPr lang="en-US" dirty="0"/>
              <a:t>Informing the public (Colorado River)</a:t>
            </a:r>
          </a:p>
          <a:p>
            <a:r>
              <a:rPr lang="en-US" dirty="0"/>
              <a:t>Reliability of urban water supply</a:t>
            </a:r>
          </a:p>
          <a:p>
            <a:pPr lvl="1"/>
            <a:r>
              <a:rPr lang="en-US" dirty="0"/>
              <a:t>Cities of Calgary and Edmonton</a:t>
            </a:r>
            <a:endParaRPr lang="en-SG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E4FD2D-EF4B-46CE-8644-569932C24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A63D0-14DB-1E47-8103-F17CD1CBC35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8676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075" y="-6350"/>
            <a:ext cx="8229600" cy="1143000"/>
          </a:xfrm>
        </p:spPr>
        <p:txBody>
          <a:bodyPr/>
          <a:lstStyle/>
          <a:p>
            <a:r>
              <a:rPr lang="en-SG" dirty="0"/>
              <a:t>Spatial correlation</a:t>
            </a:r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6591758" y="1695610"/>
          <a:ext cx="4023912" cy="2438400"/>
        </p:xfrm>
        <a:graphic>
          <a:graphicData uri="http://schemas.openxmlformats.org/drawingml/2006/table">
            <a:tbl>
              <a:tblPr/>
              <a:tblGrid>
                <a:gridCol w="747145">
                  <a:extLst>
                    <a:ext uri="{9D8B030D-6E8A-4147-A177-3AD203B41FA5}">
                      <a16:colId xmlns:a16="http://schemas.microsoft.com/office/drawing/2014/main" val="950091749"/>
                    </a:ext>
                  </a:extLst>
                </a:gridCol>
                <a:gridCol w="1264811">
                  <a:extLst>
                    <a:ext uri="{9D8B030D-6E8A-4147-A177-3AD203B41FA5}">
                      <a16:colId xmlns:a16="http://schemas.microsoft.com/office/drawing/2014/main" val="3343299415"/>
                    </a:ext>
                  </a:extLst>
                </a:gridCol>
                <a:gridCol w="1005978">
                  <a:extLst>
                    <a:ext uri="{9D8B030D-6E8A-4147-A177-3AD203B41FA5}">
                      <a16:colId xmlns:a16="http://schemas.microsoft.com/office/drawing/2014/main" val="3067674769"/>
                    </a:ext>
                  </a:extLst>
                </a:gridCol>
                <a:gridCol w="1005978">
                  <a:extLst>
                    <a:ext uri="{9D8B030D-6E8A-4147-A177-3AD203B41FA5}">
                      <a16:colId xmlns:a16="http://schemas.microsoft.com/office/drawing/2014/main" val="1045595368"/>
                    </a:ext>
                  </a:extLst>
                </a:gridCol>
              </a:tblGrid>
              <a:tr h="133463">
                <a:tc>
                  <a:txBody>
                    <a:bodyPr/>
                    <a:lstStyle/>
                    <a:p>
                      <a:pPr algn="l"/>
                      <a:r>
                        <a:rPr lang="en-SG" sz="1400" b="1" dirty="0">
                          <a:effectLst/>
                          <a:latin typeface="Gill Sans MT" panose="020B0502020104020203" pitchFamily="34" charset="0"/>
                        </a:rPr>
                        <a:t>Site</a:t>
                      </a:r>
                      <a:endParaRPr lang="en-US" sz="1400" b="1" dirty="0"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400" b="1" dirty="0">
                          <a:effectLst/>
                          <a:latin typeface="Gill Sans MT" panose="020B0502020104020203" pitchFamily="34" charset="0"/>
                        </a:rPr>
                        <a:t>Distance</a:t>
                      </a:r>
                      <a:endParaRPr lang="en-US" sz="1400" b="1" dirty="0"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400" b="1" dirty="0">
                          <a:effectLst/>
                          <a:latin typeface="Gill Sans MT" panose="020B0502020104020203" pitchFamily="34" charset="0"/>
                        </a:rPr>
                        <a:t>r</a:t>
                      </a:r>
                      <a:endParaRPr lang="en-US" sz="1400" b="1" dirty="0"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400" b="1" dirty="0">
                          <a:effectLst/>
                          <a:latin typeface="Gill Sans MT" panose="020B0502020104020203" pitchFamily="34" charset="0"/>
                        </a:rPr>
                        <a:t>p-value</a:t>
                      </a:r>
                      <a:endParaRPr lang="en-US" sz="1400" b="1" dirty="0"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1973495"/>
                  </a:ext>
                </a:extLst>
              </a:tr>
              <a:tr h="133463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effectLst/>
                          <a:latin typeface="Gill Sans MT" panose="020B0502020104020203" pitchFamily="34" charset="0"/>
                        </a:rPr>
                        <a:t>LS001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Gill Sans MT" panose="020B0502020104020203" pitchFamily="34" charset="0"/>
                        </a:rPr>
                        <a:t>406.71438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Gill Sans MT" panose="020B0502020104020203" pitchFamily="34" charset="0"/>
                        </a:rPr>
                        <a:t>-0.2225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Gill Sans MT" panose="020B0502020104020203" pitchFamily="34" charset="0"/>
                        </a:rPr>
                        <a:t>0.0407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7597596"/>
                  </a:ext>
                </a:extLst>
              </a:tr>
              <a:tr h="133463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effectLst/>
                          <a:latin typeface="Gill Sans MT" panose="020B0502020104020203" pitchFamily="34" charset="0"/>
                        </a:rPr>
                        <a:t>LS002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Gill Sans MT" panose="020B0502020104020203" pitchFamily="34" charset="0"/>
                        </a:rPr>
                        <a:t>438.74650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Gill Sans MT" panose="020B0502020104020203" pitchFamily="34" charset="0"/>
                        </a:rPr>
                        <a:t>-0.1447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Gill Sans MT" panose="020B0502020104020203" pitchFamily="34" charset="0"/>
                        </a:rPr>
                        <a:t>0.1863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8443907"/>
                  </a:ext>
                </a:extLst>
              </a:tr>
              <a:tr h="133463"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effectLst/>
                          <a:latin typeface="Gill Sans MT" panose="020B0502020104020203" pitchFamily="34" charset="0"/>
                        </a:rPr>
                        <a:t>TH001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Gill Sans MT" panose="020B0502020104020203" pitchFamily="34" charset="0"/>
                        </a:rPr>
                        <a:t>55.37224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Gill Sans MT" panose="020B0502020104020203" pitchFamily="34" charset="0"/>
                        </a:rPr>
                        <a:t>0.2024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Gill Sans MT" panose="020B0502020104020203" pitchFamily="34" charset="0"/>
                        </a:rPr>
                        <a:t>0.0632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9039575"/>
                  </a:ext>
                </a:extLst>
              </a:tr>
              <a:tr h="133463"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effectLst/>
                          <a:latin typeface="Gill Sans MT" panose="020B0502020104020203" pitchFamily="34" charset="0"/>
                        </a:rPr>
                        <a:t>TH002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Gill Sans MT" panose="020B0502020104020203" pitchFamily="34" charset="0"/>
                        </a:rPr>
                        <a:t>354.28653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Gill Sans MT" panose="020B0502020104020203" pitchFamily="34" charset="0"/>
                        </a:rPr>
                        <a:t>0.1293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Gill Sans MT" panose="020B0502020104020203" pitchFamily="34" charset="0"/>
                        </a:rPr>
                        <a:t>0.2757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3142505"/>
                  </a:ext>
                </a:extLst>
              </a:tr>
              <a:tr h="133463"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effectLst/>
                          <a:latin typeface="Gill Sans MT" panose="020B0502020104020203" pitchFamily="34" charset="0"/>
                        </a:rPr>
                        <a:t>TH003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Gill Sans MT" panose="020B0502020104020203" pitchFamily="34" charset="0"/>
                        </a:rPr>
                        <a:t>369.80428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Gill Sans MT" panose="020B0502020104020203" pitchFamily="34" charset="0"/>
                        </a:rPr>
                        <a:t>-0.0365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Gill Sans MT" panose="020B0502020104020203" pitchFamily="34" charset="0"/>
                        </a:rPr>
                        <a:t>0.7589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8032402"/>
                  </a:ext>
                </a:extLst>
              </a:tr>
              <a:tr h="133463"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effectLst/>
                          <a:latin typeface="Gill Sans MT" panose="020B0502020104020203" pitchFamily="34" charset="0"/>
                        </a:rPr>
                        <a:t>TH004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Gill Sans MT" panose="020B0502020104020203" pitchFamily="34" charset="0"/>
                        </a:rPr>
                        <a:t>423.49371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Gill Sans MT" panose="020B0502020104020203" pitchFamily="34" charset="0"/>
                        </a:rPr>
                        <a:t>0.1829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Gill Sans MT" panose="020B0502020104020203" pitchFamily="34" charset="0"/>
                        </a:rPr>
                        <a:t>0.0919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1185538"/>
                  </a:ext>
                </a:extLst>
              </a:tr>
              <a:tr h="133463"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effectLst/>
                          <a:latin typeface="Gill Sans MT" panose="020B0502020104020203" pitchFamily="34" charset="0"/>
                        </a:rPr>
                        <a:t>TH006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Gill Sans MT" panose="020B0502020104020203" pitchFamily="34" charset="0"/>
                        </a:rPr>
                        <a:t>85.10499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Gill Sans MT" panose="020B0502020104020203" pitchFamily="34" charset="0"/>
                        </a:rPr>
                        <a:t>-0.0358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Gill Sans MT" panose="020B0502020104020203" pitchFamily="34" charset="0"/>
                        </a:rPr>
                        <a:t>0.7464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649396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506984" y="1293181"/>
            <a:ext cx="918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b="1" dirty="0">
                <a:latin typeface="Gill Sans MT" panose="020B0502020104020203" pitchFamily="34" charset="0"/>
              </a:rPr>
              <a:t>MADA</a:t>
            </a:r>
            <a:endParaRPr lang="en-US" b="1" dirty="0">
              <a:latin typeface="Gill Sans MT" panose="020B05020201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71876" y="1219069"/>
            <a:ext cx="1263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b="1" dirty="0">
                <a:latin typeface="Gill Sans MT" panose="020B0502020104020203" pitchFamily="34" charset="0"/>
              </a:rPr>
              <a:t>Tree rings</a:t>
            </a:r>
            <a:endParaRPr lang="en-US" b="1" dirty="0">
              <a:latin typeface="Gill Sans MT" panose="020B0502020104020203" pitchFamily="34" charset="0"/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30E0CC6-8B67-4275-834E-40B35FB81F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81200" y="1676170"/>
            <a:ext cx="4283326" cy="4771407"/>
          </a:xfr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48BAB6E0-5418-404A-A44D-18DEA77F2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7BEA63D0-14DB-1E47-8103-F17CD1CBC35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2564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004" y="-10449"/>
            <a:ext cx="8579714" cy="1143000"/>
          </a:xfrm>
        </p:spPr>
        <p:txBody>
          <a:bodyPr>
            <a:normAutofit/>
          </a:bodyPr>
          <a:lstStyle/>
          <a:p>
            <a:r>
              <a:rPr lang="en-US" dirty="0"/>
              <a:t>Kalman filter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62828" y="1687323"/>
            <a:ext cx="18000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Forward pass:</a:t>
            </a:r>
          </a:p>
          <a:p>
            <a:pPr algn="ctr"/>
            <a:r>
              <a:rPr lang="en-US" dirty="0">
                <a:latin typeface="Gill Sans MT" panose="020B0502020104020203" pitchFamily="34" charset="0"/>
              </a:rPr>
              <a:t>Kalman filter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62828" y="3031725"/>
            <a:ext cx="1800000" cy="92333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Gill Sans MT" panose="020B0502020104020203" pitchFamily="34" charset="0"/>
              </a:rPr>
              <a:t>Backward pass:</a:t>
            </a:r>
            <a:br>
              <a:rPr lang="en-US" dirty="0">
                <a:solidFill>
                  <a:schemeClr val="bg1">
                    <a:lumMod val="85000"/>
                  </a:schemeClr>
                </a:solidFill>
                <a:latin typeface="Gill Sans MT" panose="020B0502020104020203" pitchFamily="34" charset="0"/>
              </a:rPr>
            </a:b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Gill Sans MT" panose="020B0502020104020203" pitchFamily="34" charset="0"/>
              </a:rPr>
              <a:t>RTS recursion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62828" y="4350123"/>
            <a:ext cx="1800000" cy="92333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Gill Sans MT" panose="020B0502020104020203" pitchFamily="34" charset="0"/>
              </a:rPr>
              <a:t>Maximum likelihood</a:t>
            </a:r>
          </a:p>
        </p:txBody>
      </p:sp>
      <p:sp>
        <p:nvSpPr>
          <p:cNvPr id="9" name="Right Arrow 8"/>
          <p:cNvSpPr/>
          <p:nvPr/>
        </p:nvSpPr>
        <p:spPr>
          <a:xfrm rot="5400000">
            <a:off x="2743195" y="2755379"/>
            <a:ext cx="396000" cy="140043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10" name="Right Arrow 9"/>
          <p:cNvSpPr/>
          <p:nvPr/>
        </p:nvSpPr>
        <p:spPr>
          <a:xfrm rot="5400000">
            <a:off x="2749805" y="4080505"/>
            <a:ext cx="360000" cy="140043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3281A3E-7975-47EB-9325-48F04BE8A0D4}"/>
                  </a:ext>
                </a:extLst>
              </p:cNvPr>
              <p:cNvSpPr txBox="1"/>
              <p:nvPr/>
            </p:nvSpPr>
            <p:spPr>
              <a:xfrm>
                <a:off x="6037348" y="1009884"/>
                <a:ext cx="3455929" cy="413959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SG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3281A3E-7975-47EB-9325-48F04BE8A0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7348" y="1009884"/>
                <a:ext cx="3455929" cy="41395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9E8D5D6D-B1E9-4FB9-A183-25B915674985}"/>
              </a:ext>
            </a:extLst>
          </p:cNvPr>
          <p:cNvSpPr/>
          <p:nvPr/>
        </p:nvSpPr>
        <p:spPr>
          <a:xfrm>
            <a:off x="1815060" y="5913295"/>
            <a:ext cx="81834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0" indent="-304800"/>
            <a:r>
              <a:rPr lang="en-SG" sz="1200" dirty="0"/>
              <a:t>Kalman, R. E. (1960). A New Approach to Linear Filtering and Prediction Problems. </a:t>
            </a:r>
            <a:r>
              <a:rPr lang="en-SG" sz="1200" i="1" dirty="0"/>
              <a:t>Journal of Basic Engineering</a:t>
            </a:r>
            <a:r>
              <a:rPr lang="en-SG" sz="1200" dirty="0"/>
              <a:t>, </a:t>
            </a:r>
            <a:r>
              <a:rPr lang="en-SG" sz="1200" i="1" dirty="0"/>
              <a:t>82</a:t>
            </a:r>
            <a:r>
              <a:rPr lang="en-SG" sz="1200" dirty="0"/>
              <a:t>(1), 35. https://doi.org/10.1115/1.3662552</a:t>
            </a:r>
          </a:p>
          <a:p>
            <a:pPr marL="304800" indent="-304800"/>
            <a:r>
              <a:rPr lang="en-SG" sz="1200" dirty="0" err="1"/>
              <a:t>Faragher</a:t>
            </a:r>
            <a:r>
              <a:rPr lang="en-SG" sz="1200" dirty="0"/>
              <a:t>, R. (2012). Understanding the basis of the Kalman filter via a simple and intuitive derivation [lecture notes]. </a:t>
            </a:r>
            <a:r>
              <a:rPr lang="en-SG" sz="1200" i="1" dirty="0"/>
              <a:t>IEEE Signal Processing Magazine</a:t>
            </a:r>
            <a:r>
              <a:rPr lang="en-SG" sz="1200" dirty="0"/>
              <a:t>, </a:t>
            </a:r>
            <a:r>
              <a:rPr lang="en-SG" sz="1200" i="1" dirty="0"/>
              <a:t>29</a:t>
            </a:r>
            <a:r>
              <a:rPr lang="en-SG" sz="1200" dirty="0"/>
              <a:t>(5), 128–132. https://doi.org/10.1109/MSP.2012.2203621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574562-2BB1-4807-B867-31D40FC772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32" r="18589"/>
          <a:stretch/>
        </p:blipFill>
        <p:spPr>
          <a:xfrm>
            <a:off x="4121749" y="1606920"/>
            <a:ext cx="5907695" cy="177003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6E9DB88-7E41-4FC2-8B3C-A9836192E5EA}"/>
              </a:ext>
            </a:extLst>
          </p:cNvPr>
          <p:cNvSpPr txBox="1"/>
          <p:nvPr/>
        </p:nvSpPr>
        <p:spPr>
          <a:xfrm>
            <a:off x="6269086" y="3333431"/>
            <a:ext cx="18585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Figure 5 in </a:t>
            </a:r>
            <a:r>
              <a:rPr lang="en-US" sz="1200" dirty="0" err="1"/>
              <a:t>Faragher</a:t>
            </a:r>
            <a:r>
              <a:rPr lang="en-US" sz="1200" dirty="0"/>
              <a:t> (2012)</a:t>
            </a:r>
            <a:endParaRPr lang="en-SG" sz="12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922A29B-F173-4F5D-B00A-6163142ADE85}"/>
              </a:ext>
            </a:extLst>
          </p:cNvPr>
          <p:cNvGrpSpPr/>
          <p:nvPr/>
        </p:nvGrpSpPr>
        <p:grpSpPr>
          <a:xfrm>
            <a:off x="3754232" y="3502863"/>
            <a:ext cx="6374940" cy="2512492"/>
            <a:chOff x="2230232" y="3565009"/>
            <a:chExt cx="6374940" cy="251249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8DCD9E5-B29A-4625-897C-ABE7780FE251}"/>
                </a:ext>
              </a:extLst>
            </p:cNvPr>
            <p:cNvSpPr/>
            <p:nvPr/>
          </p:nvSpPr>
          <p:spPr>
            <a:xfrm>
              <a:off x="5513033" y="4678532"/>
              <a:ext cx="2876366" cy="301569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AAA97A6A-FB06-4851-A63A-3BD0FEE13F84}"/>
                    </a:ext>
                  </a:extLst>
                </p:cNvPr>
                <p:cNvSpPr txBox="1"/>
                <p:nvPr/>
              </p:nvSpPr>
              <p:spPr>
                <a:xfrm>
                  <a:off x="2230232" y="4336768"/>
                  <a:ext cx="3269021" cy="17407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eqArr>
                          <m:eqArr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eqArr>
                              <m:eqArr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|</m:t>
                                    </m:r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b>
                                </m:sSub>
                              </m:e>
                            </m:eqArr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&amp;</m:t>
                            </m:r>
                            <m:r>
                              <m:rPr>
                                <m:aln/>
                              </m:rPr>
                              <a:rPr lang="en-US" sz="16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−1|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</m:s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</m:s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&amp;=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</m:s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  <m:e>
                            <m:eqArr>
                              <m:eqArr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|</m:t>
                                    </m:r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b>
                                </m:sSub>
                              </m:e>
                            </m:eqArr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&amp;</m:t>
                            </m:r>
                            <m:r>
                              <m:rPr>
                                <m:aln/>
                              </m:rPr>
                              <a:rPr lang="en-US" sz="16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−1|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</m:s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′+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  <m:r>
                              <m:rPr>
                                <m:nor/>
                              </m:rPr>
                              <a:rPr lang="en-US" sz="1600" dirty="0"/>
                              <m:t> </m:t>
                            </m:r>
                          </m:e>
                          <m:e/>
                          <m:e/>
                          <m:e/>
                        </m:eqArr>
                      </m:oMath>
                    </m:oMathPara>
                  </a14:m>
                  <a:endParaRPr lang="en-SG" sz="1600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AAA97A6A-FB06-4851-A63A-3BD0FEE13F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0232" y="4336768"/>
                  <a:ext cx="3269021" cy="174073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 2">
                  <a:extLst>
                    <a:ext uri="{FF2B5EF4-FFF2-40B4-BE49-F238E27FC236}">
                      <a16:creationId xmlns:a16="http://schemas.microsoft.com/office/drawing/2014/main" id="{5A16A5B1-9D05-4D75-8298-611679D919CE}"/>
                    </a:ext>
                  </a:extLst>
                </p:cNvPr>
                <p:cNvSpPr/>
                <p:nvPr/>
              </p:nvSpPr>
              <p:spPr>
                <a:xfrm>
                  <a:off x="5525034" y="3565009"/>
                  <a:ext cx="3080138" cy="177003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eqArr>
                          <m:eqArr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/>
                          <m:e/>
                          <m:e/>
                          <m:e>
                            <m:sSub>
                              <m:sSubPr>
                                <m:ctrlPr>
                                  <a:rPr lang="en-US" sz="1600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 dirty="0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b>
                                <m:r>
                                  <a:rPr lang="en-US" sz="1600" i="1" dirty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sz="1600" i="1" dirty="0">
                                <a:latin typeface="Cambria Math" panose="02040503050406030204" pitchFamily="18" charset="0"/>
                              </a:rPr>
                              <m:t>&amp;=</m:t>
                            </m:r>
                            <m:eqArr>
                              <m:eqArr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|</m:t>
                                    </m:r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b>
                                </m:sSub>
                              </m:e>
                            </m:eqArr>
                            <m:sSup>
                              <m:sSup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p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  <m:sSub>
                                      <m:sSub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̂"/>
                                            <m:ctrlP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𝑉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|</m:t>
                                        </m:r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sub>
                                    </m:sSub>
                                    <m:sSup>
                                      <m:sSup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e>
                                      <m:sup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</m:sSup>
                          </m:e>
                          <m:e>
                            <m:eqArr>
                              <m:eqArr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|</m:t>
                                    </m:r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eqArr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&amp;</m:t>
                            </m:r>
                            <m:r>
                              <m:rPr>
                                <m:aln/>
                              </m:rPr>
                              <a:rPr lang="en-US" sz="16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</m:s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|</m:t>
                                    </m:r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b>
                                </m:sSub>
                              </m:e>
                            </m:d>
                          </m:e>
                          <m:e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&amp;=</m:t>
                            </m:r>
                            <m:d>
                              <m:d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</m:d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</m:sSub>
                          </m:e>
                        </m:eqArr>
                      </m:oMath>
                    </m:oMathPara>
                  </a14:m>
                  <a:endParaRPr lang="en-SG" sz="1600" dirty="0"/>
                </a:p>
              </p:txBody>
            </p:sp>
          </mc:Choice>
          <mc:Fallback xmlns="">
            <p:sp>
              <p:nvSpPr>
                <p:cNvPr id="3" name="Rectangle 2">
                  <a:extLst>
                    <a:ext uri="{FF2B5EF4-FFF2-40B4-BE49-F238E27FC236}">
                      <a16:creationId xmlns:a16="http://schemas.microsoft.com/office/drawing/2014/main" id="{5A16A5B1-9D05-4D75-8298-611679D919C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25034" y="3565009"/>
                  <a:ext cx="3080138" cy="177003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0D4347E-A40B-40EA-A44B-374973C4B3F9}"/>
                  </a:ext>
                </a:extLst>
              </p:cNvPr>
              <p:cNvSpPr txBox="1"/>
              <p:nvPr/>
            </p:nvSpPr>
            <p:spPr>
              <a:xfrm>
                <a:off x="4468192" y="1067963"/>
                <a:ext cx="143859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For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=2,…,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SG" sz="16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0D4347E-A40B-40EA-A44B-374973C4B3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8192" y="1067963"/>
                <a:ext cx="1438599" cy="338554"/>
              </a:xfrm>
              <a:prstGeom prst="rect">
                <a:avLst/>
              </a:prstGeom>
              <a:blipFill>
                <a:blip r:embed="rId7"/>
                <a:stretch>
                  <a:fillRect l="-2542" t="-5357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94979F36-5CA2-4B69-9DA1-7F8F4F62F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7BEA63D0-14DB-1E47-8103-F17CD1CBC35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07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F9736C1-E56B-4AA6-A589-FADACF819252}"/>
              </a:ext>
            </a:extLst>
          </p:cNvPr>
          <p:cNvSpPr/>
          <p:nvPr/>
        </p:nvSpPr>
        <p:spPr>
          <a:xfrm>
            <a:off x="6583145" y="3170373"/>
            <a:ext cx="2876366" cy="30156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104" y="10485"/>
            <a:ext cx="8579714" cy="1143000"/>
          </a:xfrm>
        </p:spPr>
        <p:txBody>
          <a:bodyPr>
            <a:normAutofit/>
          </a:bodyPr>
          <a:lstStyle/>
          <a:p>
            <a:r>
              <a:rPr lang="en-US" dirty="0"/>
              <a:t>RTS recursion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05601" y="1409358"/>
            <a:ext cx="1800000" cy="92333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Gill Sans MT" panose="020B0502020104020203" pitchFamily="34" charset="0"/>
              </a:rPr>
              <a:t>Forward pass:</a:t>
            </a:r>
          </a:p>
          <a:p>
            <a:pPr algn="ctr"/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Gill Sans MT" panose="020B0502020104020203" pitchFamily="34" charset="0"/>
              </a:rPr>
              <a:t>Kalman filter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05601" y="2753760"/>
            <a:ext cx="18000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Backward pass:</a:t>
            </a:r>
            <a:br>
              <a:rPr lang="en-US" dirty="0">
                <a:latin typeface="Gill Sans MT" panose="020B0502020104020203" pitchFamily="34" charset="0"/>
              </a:rPr>
            </a:br>
            <a:r>
              <a:rPr lang="en-US" dirty="0">
                <a:latin typeface="Gill Sans MT" panose="020B0502020104020203" pitchFamily="34" charset="0"/>
              </a:rPr>
              <a:t>RTS recursion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05601" y="4072158"/>
            <a:ext cx="1800000" cy="92333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Gill Sans MT" panose="020B0502020104020203" pitchFamily="34" charset="0"/>
              </a:rPr>
              <a:t>Maximum likelihood</a:t>
            </a:r>
          </a:p>
        </p:txBody>
      </p:sp>
      <p:sp>
        <p:nvSpPr>
          <p:cNvPr id="9" name="Right Arrow 8"/>
          <p:cNvSpPr/>
          <p:nvPr/>
        </p:nvSpPr>
        <p:spPr>
          <a:xfrm rot="5400000">
            <a:off x="2985968" y="2477414"/>
            <a:ext cx="396000" cy="140043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10" name="Right Arrow 9"/>
          <p:cNvSpPr/>
          <p:nvPr/>
        </p:nvSpPr>
        <p:spPr>
          <a:xfrm rot="5400000">
            <a:off x="2992578" y="3802540"/>
            <a:ext cx="360000" cy="140043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79F2B41-E603-404D-B53B-6E6EC245DD41}"/>
                  </a:ext>
                </a:extLst>
              </p:cNvPr>
              <p:cNvSpPr txBox="1"/>
              <p:nvPr/>
            </p:nvSpPr>
            <p:spPr>
              <a:xfrm>
                <a:off x="6583145" y="2193620"/>
                <a:ext cx="3146182" cy="413959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SG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79F2B41-E603-404D-B53B-6E6EC245DD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3145" y="2193620"/>
                <a:ext cx="3146182" cy="41395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8A8226F-1D90-49BD-B9F8-8DBA43C1B3BE}"/>
                  </a:ext>
                </a:extLst>
              </p:cNvPr>
              <p:cNvSpPr txBox="1"/>
              <p:nvPr/>
            </p:nvSpPr>
            <p:spPr>
              <a:xfrm>
                <a:off x="6507596" y="2753760"/>
                <a:ext cx="3146182" cy="13524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eqArr>
                        <m:eqArr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eqArrPr>
                        <m:e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&amp;=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𝐴</m:t>
                          </m:r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𝑉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+1|</m:t>
                                      </m:r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e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&amp;=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+1|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+1|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</m:e>
                        <m:e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&amp;=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+1|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+1|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  <m:sSubSup>
                            <m:sSub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e>
                        <m:e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&amp;=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𝐶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𝐷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eqArr>
                    </m:oMath>
                  </m:oMathPara>
                </a14:m>
                <a:endParaRPr lang="en-SG" sz="16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8A8226F-1D90-49BD-B9F8-8DBA43C1B3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7596" y="2753760"/>
                <a:ext cx="3146182" cy="135242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BB12EF78-592F-49F4-AAC1-67EAD6484184}"/>
              </a:ext>
            </a:extLst>
          </p:cNvPr>
          <p:cNvSpPr/>
          <p:nvPr/>
        </p:nvSpPr>
        <p:spPr>
          <a:xfrm>
            <a:off x="1775323" y="6190294"/>
            <a:ext cx="8564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0" indent="-304800"/>
            <a:r>
              <a:rPr lang="en-SG" sz="1200" dirty="0"/>
              <a:t>Rauch, H. E., Tung, F., &amp; </a:t>
            </a:r>
            <a:r>
              <a:rPr lang="en-SG" sz="1200" dirty="0" err="1"/>
              <a:t>Striebel</a:t>
            </a:r>
            <a:r>
              <a:rPr lang="en-SG" sz="1200" dirty="0"/>
              <a:t>, C. T. (1965). Maximum likelihood estimates of linear dynamic systems. </a:t>
            </a:r>
            <a:r>
              <a:rPr lang="en-SG" sz="1200" i="1" dirty="0"/>
              <a:t>AIAA Journal</a:t>
            </a:r>
            <a:r>
              <a:rPr lang="en-SG" sz="1200" dirty="0"/>
              <a:t>, </a:t>
            </a:r>
            <a:r>
              <a:rPr lang="en-SG" sz="1200" i="1" dirty="0"/>
              <a:t>3</a:t>
            </a:r>
            <a:r>
              <a:rPr lang="en-SG" sz="1200" dirty="0"/>
              <a:t>(8), 1445–1450. https://doi.org/10.2514/3.3166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406BC01-01FF-4D73-B617-FB90F66E8087}"/>
                  </a:ext>
                </a:extLst>
              </p:cNvPr>
              <p:cNvSpPr txBox="1"/>
              <p:nvPr/>
            </p:nvSpPr>
            <p:spPr>
              <a:xfrm>
                <a:off x="4710116" y="2259689"/>
                <a:ext cx="179748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For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−1,…,1</m:t>
                    </m:r>
                  </m:oMath>
                </a14:m>
                <a:endParaRPr lang="en-SG" sz="16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406BC01-01FF-4D73-B617-FB90F66E80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0116" y="2259689"/>
                <a:ext cx="1797480" cy="338554"/>
              </a:xfrm>
              <a:prstGeom prst="rect">
                <a:avLst/>
              </a:prstGeom>
              <a:blipFill>
                <a:blip r:embed="rId5"/>
                <a:stretch>
                  <a:fillRect l="-2034" t="-5455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5F9D6512-CE01-41FD-AD98-B52D9C285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7BEA63D0-14DB-1E47-8103-F17CD1CBC35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8588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154" y="0"/>
            <a:ext cx="8579714" cy="1143000"/>
          </a:xfrm>
        </p:spPr>
        <p:txBody>
          <a:bodyPr>
            <a:normAutofit/>
          </a:bodyPr>
          <a:lstStyle/>
          <a:p>
            <a:r>
              <a:rPr lang="en-US" dirty="0"/>
              <a:t>Maximum likelihood estimation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77199" y="1573606"/>
            <a:ext cx="1800000" cy="92333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Gill Sans MT" panose="020B0502020104020203" pitchFamily="34" charset="0"/>
              </a:rPr>
              <a:t>Forward pass:</a:t>
            </a:r>
          </a:p>
          <a:p>
            <a:pPr algn="ctr"/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Gill Sans MT" panose="020B0502020104020203" pitchFamily="34" charset="0"/>
              </a:rPr>
              <a:t>Kalman filter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77199" y="2918008"/>
            <a:ext cx="1800000" cy="92333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Gill Sans MT" panose="020B0502020104020203" pitchFamily="34" charset="0"/>
              </a:rPr>
              <a:t>Backward pass:</a:t>
            </a:r>
            <a:br>
              <a:rPr lang="en-US" dirty="0">
                <a:solidFill>
                  <a:schemeClr val="bg1">
                    <a:lumMod val="85000"/>
                  </a:schemeClr>
                </a:solidFill>
                <a:latin typeface="Gill Sans MT" panose="020B0502020104020203" pitchFamily="34" charset="0"/>
              </a:rPr>
            </a:b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Gill Sans MT" panose="020B0502020104020203" pitchFamily="34" charset="0"/>
              </a:rPr>
              <a:t>RTS recursion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77199" y="4236406"/>
            <a:ext cx="18000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Maximum likelihood</a:t>
            </a:r>
          </a:p>
        </p:txBody>
      </p:sp>
      <p:sp>
        <p:nvSpPr>
          <p:cNvPr id="9" name="Right Arrow 8"/>
          <p:cNvSpPr/>
          <p:nvPr/>
        </p:nvSpPr>
        <p:spPr>
          <a:xfrm rot="5400000">
            <a:off x="2957566" y="2641662"/>
            <a:ext cx="396000" cy="140043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10" name="Right Arrow 9"/>
          <p:cNvSpPr/>
          <p:nvPr/>
        </p:nvSpPr>
        <p:spPr>
          <a:xfrm rot="5400000">
            <a:off x="2964176" y="3966788"/>
            <a:ext cx="360000" cy="140043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1FFD1A-BD43-42A8-9A40-6A968370C217}"/>
              </a:ext>
            </a:extLst>
          </p:cNvPr>
          <p:cNvSpPr txBox="1"/>
          <p:nvPr/>
        </p:nvSpPr>
        <p:spPr>
          <a:xfrm>
            <a:off x="5146683" y="3867074"/>
            <a:ext cx="4305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Quadratic terms only </a:t>
            </a:r>
            <a:r>
              <a:rPr lang="en-US" dirty="0">
                <a:solidFill>
                  <a:schemeClr val="accent1"/>
                </a:solidFill>
                <a:sym typeface="Symbol" panose="05050102010706020507" pitchFamily="18" charset="2"/>
              </a:rPr>
              <a:t> Analytical solutions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896E2C1-7299-49AE-BB76-AB617D5EF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2465" y="2035272"/>
            <a:ext cx="6346479" cy="1657333"/>
          </a:xfrm>
          <a:prstGeom prst="rect">
            <a:avLst/>
          </a:prstGeom>
        </p:spPr>
      </p:pic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1FDDE113-2430-40BE-8068-9F971EFBC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7BEA63D0-14DB-1E47-8103-F17CD1CBC35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376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Arrow 4"/>
          <p:cNvSpPr/>
          <p:nvPr/>
        </p:nvSpPr>
        <p:spPr>
          <a:xfrm rot="2700000">
            <a:off x="4730982" y="3393763"/>
            <a:ext cx="756000" cy="540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8" name="Right Arrow 7"/>
          <p:cNvSpPr/>
          <p:nvPr/>
        </p:nvSpPr>
        <p:spPr>
          <a:xfrm rot="8100000">
            <a:off x="6599189" y="3393761"/>
            <a:ext cx="756000" cy="540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 err="1"/>
              <a:t>Paleohydrology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803086" y="2881560"/>
            <a:ext cx="2160000" cy="648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Proxy data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50825" y="1901416"/>
            <a:ext cx="14580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Tree rings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Ice core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Corals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12855" y="2877089"/>
            <a:ext cx="2158311" cy="6524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Instrumental data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12855" y="1910660"/>
            <a:ext cx="18082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Streamflow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Precipitation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Drought index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…</a:t>
            </a:r>
          </a:p>
        </p:txBody>
      </p:sp>
      <p:sp>
        <p:nvSpPr>
          <p:cNvPr id="10" name="Oval 9"/>
          <p:cNvSpPr/>
          <p:nvPr/>
        </p:nvSpPr>
        <p:spPr>
          <a:xfrm>
            <a:off x="5300769" y="3529560"/>
            <a:ext cx="1484892" cy="1484892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Gill Sans MT" panose="020B0502020104020203" pitchFamily="34" charset="0"/>
              </a:rPr>
              <a:t>Model</a:t>
            </a:r>
          </a:p>
        </p:txBody>
      </p:sp>
      <p:sp>
        <p:nvSpPr>
          <p:cNvPr id="11" name="Right Arrow 10"/>
          <p:cNvSpPr/>
          <p:nvPr/>
        </p:nvSpPr>
        <p:spPr>
          <a:xfrm rot="5400000">
            <a:off x="5669203" y="5110765"/>
            <a:ext cx="756000" cy="540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67203" y="5772867"/>
            <a:ext cx="2160000" cy="648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Paleoreconstructed data</a:t>
            </a:r>
          </a:p>
        </p:txBody>
      </p:sp>
      <p:pic>
        <p:nvPicPr>
          <p:cNvPr id="16" name="Picture 2" descr="https://mizzoumag.missouri.edu/wp-content/uploads/2013/05/tree-rings-0019_web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936" y="1542780"/>
            <a:ext cx="1838318" cy="122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5DF8C64-5D4B-456E-B2C9-78C6905404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8461" y="1427851"/>
            <a:ext cx="2160000" cy="13411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145FFED-79D3-4295-854B-5D69AB08A5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4886" y="4770025"/>
            <a:ext cx="2882030" cy="1800421"/>
          </a:xfrm>
          <a:prstGeom prst="rect">
            <a:avLst/>
          </a:prstGeom>
        </p:spPr>
      </p:pic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BD9C7330-3C85-4B7E-AC8E-D0EE12191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7BEA63D0-14DB-1E47-8103-F17CD1CBC35A}" type="slidenum">
              <a:rPr lang="en-US" smtClean="0"/>
              <a:t>4</a:t>
            </a:fld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27BCA11-551D-4B8A-BF26-FF96ABB65AE9}"/>
              </a:ext>
            </a:extLst>
          </p:cNvPr>
          <p:cNvSpPr/>
          <p:nvPr/>
        </p:nvSpPr>
        <p:spPr>
          <a:xfrm>
            <a:off x="609600" y="918450"/>
            <a:ext cx="19749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600" i="1" dirty="0"/>
              <a:t>Παλαιός</a:t>
            </a:r>
            <a:r>
              <a:rPr lang="en-US" sz="1600" i="1" dirty="0">
                <a:latin typeface="Gill Sans MT" panose="020B0502020104020203" pitchFamily="34" charset="0"/>
              </a:rPr>
              <a:t> = old, ancient</a:t>
            </a:r>
          </a:p>
        </p:txBody>
      </p:sp>
    </p:spTree>
    <p:extLst>
      <p:ext uri="{BB962C8B-B14F-4D97-AF65-F5344CB8AC3E}">
        <p14:creationId xmlns:p14="http://schemas.microsoft.com/office/powerpoint/2010/main" val="284403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230E4-0ECC-4177-B7CF-06B0B7FC6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M-step solution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CC76708-995E-4BA7-BC4E-9288D10364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371" y="1973124"/>
            <a:ext cx="7170839" cy="363763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A4A9AA-DF47-409E-B26E-1CBE33787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A63D0-14DB-1E47-8103-F17CD1CBC35A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9014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2EE5C-E28D-4DD6-8DB7-997AF47A9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Algorithm 1: LDS-EM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616C80-448A-4D19-BE03-6FE6D0CD9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A63D0-14DB-1E47-8103-F17CD1CBC35A}" type="slidenum">
              <a:rPr lang="en-US" smtClean="0"/>
              <a:t>41</a:t>
            </a:fld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1870CD2-2057-4154-9E67-E3BA4BC9F5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299" y="1602283"/>
            <a:ext cx="7874950" cy="41444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70D3529-88DE-4166-99DA-5CACA9212174}"/>
                  </a:ext>
                </a:extLst>
              </p:cNvPr>
              <p:cNvSpPr txBox="1"/>
              <p:nvPr/>
            </p:nvSpPr>
            <p:spPr>
              <a:xfrm>
                <a:off x="2990662" y="3849987"/>
                <a:ext cx="1158843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,…,1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70D3529-88DE-4166-99DA-5CACA92121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0662" y="3849987"/>
                <a:ext cx="1158843" cy="3077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856915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5CFA7-9E0A-4E4A-9A21-183CC27B1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Simultaneous learning–reconstruction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6E3E983-92CB-492B-BB73-328FFCE5E3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66585"/>
          <a:stretch/>
        </p:blipFill>
        <p:spPr>
          <a:xfrm>
            <a:off x="1980380" y="1143000"/>
            <a:ext cx="3737329" cy="2743200"/>
          </a:xfr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5BB4637-0D89-40F2-A108-8DD9420704B0}"/>
              </a:ext>
            </a:extLst>
          </p:cNvPr>
          <p:cNvGrpSpPr/>
          <p:nvPr/>
        </p:nvGrpSpPr>
        <p:grpSpPr>
          <a:xfrm>
            <a:off x="1980379" y="3886200"/>
            <a:ext cx="7886130" cy="2743200"/>
            <a:chOff x="456379" y="3886200"/>
            <a:chExt cx="7886130" cy="2743200"/>
          </a:xfrm>
        </p:grpSpPr>
        <p:pic>
          <p:nvPicPr>
            <p:cNvPr id="8" name="Content Placeholder 5">
              <a:extLst>
                <a:ext uri="{FF2B5EF4-FFF2-40B4-BE49-F238E27FC236}">
                  <a16:creationId xmlns:a16="http://schemas.microsoft.com/office/drawing/2014/main" id="{3C7F3ED4-CADC-49BB-AB94-A6BAA9BB6F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66307"/>
            <a:stretch/>
          </p:blipFill>
          <p:spPr>
            <a:xfrm>
              <a:off x="456379" y="3886200"/>
              <a:ext cx="3706478" cy="2743200"/>
            </a:xfrm>
            <a:prstGeom prst="rect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79B49AE-E799-489B-BD50-4C8F6F5357DC}"/>
                </a:ext>
              </a:extLst>
            </p:cNvPr>
            <p:cNvGrpSpPr/>
            <p:nvPr/>
          </p:nvGrpSpPr>
          <p:grpSpPr>
            <a:xfrm>
              <a:off x="5180646" y="4306895"/>
              <a:ext cx="3161863" cy="1627781"/>
              <a:chOff x="5180646" y="4306895"/>
              <a:chExt cx="3161863" cy="162778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35E0F411-E86D-4025-ACC6-7EBCF0460F9C}"/>
                      </a:ext>
                    </a:extLst>
                  </p:cNvPr>
                  <p:cNvSpPr txBox="1"/>
                  <p:nvPr/>
                </p:nvSpPr>
                <p:spPr>
                  <a:xfrm>
                    <a:off x="5210754" y="5540466"/>
                    <a:ext cx="1143198" cy="3942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←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35E0F411-E86D-4025-ACC6-7EBCF0460F9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10754" y="5540466"/>
                    <a:ext cx="1143198" cy="394210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t="-4615" r="-2139" b="-923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C8E32BB8-9D94-487F-A2FE-B1114E18E875}"/>
                      </a:ext>
                    </a:extLst>
                  </p:cNvPr>
                  <p:cNvSpPr txBox="1"/>
                  <p:nvPr/>
                </p:nvSpPr>
                <p:spPr>
                  <a:xfrm>
                    <a:off x="5210754" y="5005782"/>
                    <a:ext cx="1331775" cy="3942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←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C8E32BB8-9D94-487F-A2FE-B1114E18E87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10754" y="5005782"/>
                    <a:ext cx="1331775" cy="394210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t="-4615" b="-923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41A56D91-D1D7-480E-97F2-F368688D39FE}"/>
                      </a:ext>
                    </a:extLst>
                  </p:cNvPr>
                  <p:cNvSpPr txBox="1"/>
                  <p:nvPr/>
                </p:nvSpPr>
                <p:spPr>
                  <a:xfrm>
                    <a:off x="5180646" y="4306895"/>
                    <a:ext cx="3161863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/>
                      <a:t>Replace missing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oMath>
                    </a14:m>
                    <a:r>
                      <a:rPr lang="en-US" dirty="0"/>
                      <a:t> </a:t>
                    </a:r>
                    <a:r>
                      <a:rPr lang="en-US" b="1" dirty="0"/>
                      <a:t>with its best available estimate</a:t>
                    </a:r>
                  </a:p>
                </p:txBody>
              </p:sp>
            </mc:Choice>
            <mc:Fallback xmlns="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41A56D91-D1D7-480E-97F2-F368688D39F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80646" y="4306895"/>
                    <a:ext cx="3161863" cy="646331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734" t="-5660" r="-2890" b="-1415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E42D1A0-6438-4AEB-9A27-13D488D973FF}"/>
                  </a:ext>
                </a:extLst>
              </p:cNvPr>
              <p:cNvSpPr txBox="1"/>
              <p:nvPr/>
            </p:nvSpPr>
            <p:spPr>
              <a:xfrm>
                <a:off x="6542529" y="5013271"/>
                <a:ext cx="14273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Forward pass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8493D4B-BEEA-4FAF-B4A3-99E77192ABDF}"/>
                  </a:ext>
                </a:extLst>
              </p:cNvPr>
              <p:cNvSpPr txBox="1"/>
              <p:nvPr/>
            </p:nvSpPr>
            <p:spPr>
              <a:xfrm>
                <a:off x="6548047" y="5552905"/>
                <a:ext cx="85125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M-step</a:t>
                </a: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A00BC68-458F-4943-8B9A-EEA47786DC49}"/>
              </a:ext>
            </a:extLst>
          </p:cNvPr>
          <p:cNvGrpSpPr/>
          <p:nvPr/>
        </p:nvGrpSpPr>
        <p:grpSpPr>
          <a:xfrm>
            <a:off x="6195153" y="1063230"/>
            <a:ext cx="3671357" cy="2814289"/>
            <a:chOff x="4671152" y="1063229"/>
            <a:chExt cx="3671357" cy="2814289"/>
          </a:xfrm>
        </p:grpSpPr>
        <p:pic>
          <p:nvPicPr>
            <p:cNvPr id="7" name="Content Placeholder 5">
              <a:extLst>
                <a:ext uri="{FF2B5EF4-FFF2-40B4-BE49-F238E27FC236}">
                  <a16:creationId xmlns:a16="http://schemas.microsoft.com/office/drawing/2014/main" id="{05F9F233-F679-450E-BA52-9B66830A4F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32774" b="32329"/>
            <a:stretch/>
          </p:blipFill>
          <p:spPr>
            <a:xfrm>
              <a:off x="4671152" y="1063229"/>
              <a:ext cx="3671357" cy="281428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1351B72B-379D-4045-BD1A-AC9CFE3181B6}"/>
                    </a:ext>
                  </a:extLst>
                </p:cNvPr>
                <p:cNvSpPr txBox="1"/>
                <p:nvPr/>
              </p:nvSpPr>
              <p:spPr>
                <a:xfrm>
                  <a:off x="7188453" y="3040003"/>
                  <a:ext cx="219906" cy="20116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1351B72B-379D-4045-BD1A-AC9CFE3181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88453" y="3040003"/>
                  <a:ext cx="219906" cy="201168"/>
                </a:xfrm>
                <a:prstGeom prst="rect">
                  <a:avLst/>
                </a:prstGeom>
                <a:blipFill>
                  <a:blip r:embed="rId7"/>
                  <a:stretch>
                    <a:fillRect b="-6061"/>
                  </a:stretch>
                </a:blipFill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ED2C22E9-F6E6-4B73-B4DD-EF4764123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7BEA63D0-14DB-1E47-8103-F17CD1CBC35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69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BBBA7-2B83-480F-BEAD-B456ED67D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Rationale for SLR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46D1BE-D186-4EF4-849E-CB08C4593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A63D0-14DB-1E47-8103-F17CD1CBC35A}" type="slidenum">
              <a:rPr lang="en-US" smtClean="0"/>
              <a:t>43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29E93479-A714-416B-AD0A-84FFA390292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170462" y="5545527"/>
                <a:ext cx="8229600" cy="50420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000" dirty="0"/>
                  <a:t>The substitution turns all terms related to missing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000" dirty="0"/>
                  <a:t> into zero</a:t>
                </a:r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29E93479-A714-416B-AD0A-84FFA390292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70462" y="5545527"/>
                <a:ext cx="8229600" cy="504202"/>
              </a:xfrm>
              <a:blipFill>
                <a:blip r:embed="rId2"/>
                <a:stretch>
                  <a:fillRect l="-741" t="-7317" b="-12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20C6FED-B7F8-4658-8C51-B9DE39E732B6}"/>
                  </a:ext>
                </a:extLst>
              </p:cNvPr>
              <p:cNvSpPr/>
              <p:nvPr/>
            </p:nvSpPr>
            <p:spPr>
              <a:xfrm>
                <a:off x="4475000" y="1830225"/>
                <a:ext cx="3200748" cy="4139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eqArr>
                        <m:eqArr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eqArr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eqArr>
                      <m:r>
                        <m:rPr>
                          <m:aln/>
                        </m:rP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SG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20C6FED-B7F8-4658-8C51-B9DE39E732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5000" y="1830225"/>
                <a:ext cx="3200748" cy="413959"/>
              </a:xfrm>
              <a:prstGeom prst="rect">
                <a:avLst/>
              </a:prstGeom>
              <a:blipFill>
                <a:blip r:embed="rId3"/>
                <a:stretch>
                  <a:fillRect t="-5882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BF136356-9531-4077-8F17-7BA235F4C7AF}"/>
              </a:ext>
            </a:extLst>
          </p:cNvPr>
          <p:cNvSpPr txBox="1"/>
          <p:nvPr/>
        </p:nvSpPr>
        <p:spPr>
          <a:xfrm>
            <a:off x="2170463" y="1294002"/>
            <a:ext cx="986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E-Step</a:t>
            </a:r>
            <a:endParaRPr lang="en-US" sz="36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A89E8D-3AED-476B-B653-FC92B5E93D8C}"/>
              </a:ext>
            </a:extLst>
          </p:cNvPr>
          <p:cNvSpPr txBox="1"/>
          <p:nvPr/>
        </p:nvSpPr>
        <p:spPr>
          <a:xfrm>
            <a:off x="2248397" y="2651767"/>
            <a:ext cx="10982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M-Step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484111C-0E53-4501-BE01-1AD0C9FF7C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0" y="3266742"/>
            <a:ext cx="8139150" cy="212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8422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B5185-6577-4FE2-ABDE-FB1C9EC0C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Algorithm 2: SLR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6172FF-AEF4-40CA-9759-915CAD4E3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A63D0-14DB-1E47-8103-F17CD1CBC35A}" type="slidenum">
              <a:rPr lang="en-US" smtClean="0"/>
              <a:t>44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C44E36-F481-4CB9-954B-3177BA72E3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312" y="1392916"/>
            <a:ext cx="7319472" cy="47705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96B3EDF-B975-4776-A299-ABC8A1D7C004}"/>
                  </a:ext>
                </a:extLst>
              </p:cNvPr>
              <p:cNvSpPr txBox="1"/>
              <p:nvPr/>
            </p:nvSpPr>
            <p:spPr>
              <a:xfrm>
                <a:off x="3244160" y="4294028"/>
                <a:ext cx="1059256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,…,1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96B3EDF-B975-4776-A299-ABC8A1D7C0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4160" y="4294028"/>
                <a:ext cx="1059256" cy="215444"/>
              </a:xfrm>
              <a:prstGeom prst="rect">
                <a:avLst/>
              </a:prstGeom>
              <a:blipFill>
                <a:blip r:embed="rId3"/>
                <a:stretch>
                  <a:fillRect b="-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592040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23FBB-F811-44AD-B388-C7A1BE5D3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Residual analysis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1F268A5-B9C2-477F-825F-5D48FF5FD9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5842" y="1224551"/>
            <a:ext cx="5220317" cy="522031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E18995-986A-49F5-9242-450AF45CF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A63D0-14DB-1E47-8103-F17CD1CBC35A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3737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22D0E-E6D1-43F8-9D02-8B8C630BE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0"/>
            <a:ext cx="8229600" cy="1143000"/>
          </a:xfrm>
        </p:spPr>
        <p:txBody>
          <a:bodyPr/>
          <a:lstStyle/>
          <a:p>
            <a:r>
              <a:rPr lang="en-US" dirty="0"/>
              <a:t>Wavelet analysis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7804370-B2CC-45BB-A2AD-9A327E8BC3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54" b="7535"/>
          <a:stretch/>
        </p:blipFill>
        <p:spPr>
          <a:xfrm>
            <a:off x="3301571" y="1143001"/>
            <a:ext cx="5344690" cy="2651333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F6DFE3-EA1A-49A0-B31E-B602D0BF9E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17" b="8213"/>
          <a:stretch/>
        </p:blipFill>
        <p:spPr>
          <a:xfrm>
            <a:off x="3301571" y="3840825"/>
            <a:ext cx="5344690" cy="2619770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C7F80385-0E89-4968-9C50-91CA043CB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7BEA63D0-14DB-1E47-8103-F17CD1CBC35A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3515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Other reconstructions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1928871" y="1512066"/>
          <a:ext cx="8352001" cy="3996368"/>
        </p:xfrm>
        <a:graphic>
          <a:graphicData uri="http://schemas.openxmlformats.org/drawingml/2006/table">
            <a:tbl>
              <a:tblPr firstRow="1" firstCol="1">
                <a:tableStyleId>{B301B821-A1FF-4177-AEE7-76D212191A09}</a:tableStyleId>
              </a:tblPr>
              <a:tblGrid>
                <a:gridCol w="388344">
                  <a:extLst>
                    <a:ext uri="{9D8B030D-6E8A-4147-A177-3AD203B41FA5}">
                      <a16:colId xmlns:a16="http://schemas.microsoft.com/office/drawing/2014/main" val="3984452726"/>
                    </a:ext>
                  </a:extLst>
                </a:gridCol>
                <a:gridCol w="1608463">
                  <a:extLst>
                    <a:ext uri="{9D8B030D-6E8A-4147-A177-3AD203B41FA5}">
                      <a16:colId xmlns:a16="http://schemas.microsoft.com/office/drawing/2014/main" val="645631947"/>
                    </a:ext>
                  </a:extLst>
                </a:gridCol>
                <a:gridCol w="1742634">
                  <a:extLst>
                    <a:ext uri="{9D8B030D-6E8A-4147-A177-3AD203B41FA5}">
                      <a16:colId xmlns:a16="http://schemas.microsoft.com/office/drawing/2014/main" val="1913261703"/>
                    </a:ext>
                  </a:extLst>
                </a:gridCol>
                <a:gridCol w="1537520">
                  <a:extLst>
                    <a:ext uri="{9D8B030D-6E8A-4147-A177-3AD203B41FA5}">
                      <a16:colId xmlns:a16="http://schemas.microsoft.com/office/drawing/2014/main" val="1570261186"/>
                    </a:ext>
                  </a:extLst>
                </a:gridCol>
                <a:gridCol w="1537520">
                  <a:extLst>
                    <a:ext uri="{9D8B030D-6E8A-4147-A177-3AD203B41FA5}">
                      <a16:colId xmlns:a16="http://schemas.microsoft.com/office/drawing/2014/main" val="561213882"/>
                    </a:ext>
                  </a:extLst>
                </a:gridCol>
                <a:gridCol w="1537520">
                  <a:extLst>
                    <a:ext uri="{9D8B030D-6E8A-4147-A177-3AD203B41FA5}">
                      <a16:colId xmlns:a16="http://schemas.microsoft.com/office/drawing/2014/main" val="2050856624"/>
                    </a:ext>
                  </a:extLst>
                </a:gridCol>
              </a:tblGrid>
              <a:tr h="642071">
                <a:tc>
                  <a:txBody>
                    <a:bodyPr/>
                    <a:lstStyle/>
                    <a:p>
                      <a:endParaRPr lang="en-US" sz="1200" dirty="0">
                        <a:latin typeface="Gill Sans MT" panose="020B0502020104020203" pitchFamily="34" charset="0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SG" sz="1200" kern="1200" dirty="0">
                          <a:effectLst/>
                          <a:latin typeface="Gill Sans MT" panose="020B0502020104020203" pitchFamily="34" charset="0"/>
                        </a:rPr>
                        <a:t>Woodhouse et al, 2006</a:t>
                      </a:r>
                      <a:endParaRPr lang="en-SG" sz="1200" dirty="0"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SG" sz="1200" kern="1200" dirty="0" err="1">
                          <a:effectLst/>
                          <a:latin typeface="Gill Sans MT" panose="020B0502020104020203" pitchFamily="34" charset="0"/>
                        </a:rPr>
                        <a:t>Gangopadhyay</a:t>
                      </a:r>
                      <a:r>
                        <a:rPr lang="en-SG" sz="1200" kern="1200" dirty="0">
                          <a:effectLst/>
                          <a:latin typeface="Gill Sans MT" panose="020B0502020104020203" pitchFamily="34" charset="0"/>
                        </a:rPr>
                        <a:t> et al, 2009</a:t>
                      </a:r>
                      <a:endParaRPr lang="en-SG" sz="1200" dirty="0"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SG" sz="1200" kern="1200" dirty="0" err="1">
                          <a:effectLst/>
                          <a:latin typeface="Gill Sans MT" panose="020B0502020104020203" pitchFamily="34" charset="0"/>
                        </a:rPr>
                        <a:t>Devineni</a:t>
                      </a:r>
                      <a:r>
                        <a:rPr lang="en-SG" sz="1200" kern="1200" dirty="0">
                          <a:effectLst/>
                          <a:latin typeface="Gill Sans MT" panose="020B0502020104020203" pitchFamily="34" charset="0"/>
                        </a:rPr>
                        <a:t> et al, 2013</a:t>
                      </a:r>
                      <a:endParaRPr lang="en-SG" sz="1200" dirty="0"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marL="0" indent="0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SG" sz="1200" kern="1200" dirty="0" err="1">
                          <a:effectLst/>
                          <a:latin typeface="Gill Sans MT" panose="020B0502020104020203" pitchFamily="34" charset="0"/>
                        </a:rPr>
                        <a:t>Patskoski</a:t>
                      </a:r>
                      <a:r>
                        <a:rPr lang="en-SG" sz="1200" kern="1200" dirty="0">
                          <a:effectLst/>
                          <a:latin typeface="Gill Sans MT" panose="020B0502020104020203" pitchFamily="34" charset="0"/>
                        </a:rPr>
                        <a:t> et al, 2015</a:t>
                      </a:r>
                      <a:endParaRPr lang="en-SG" sz="1200" dirty="0"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marL="0" indent="0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SG" sz="1200" kern="1200" dirty="0" err="1">
                          <a:effectLst/>
                          <a:latin typeface="Gill Sans MT" panose="020B0502020104020203" pitchFamily="34" charset="0"/>
                        </a:rPr>
                        <a:t>Ho</a:t>
                      </a:r>
                      <a:r>
                        <a:rPr lang="en-SG" sz="1200" kern="1200" dirty="0">
                          <a:effectLst/>
                          <a:latin typeface="Gill Sans MT" panose="020B0502020104020203" pitchFamily="34" charset="0"/>
                        </a:rPr>
                        <a:t> et al, 2016</a:t>
                      </a:r>
                      <a:endParaRPr lang="en-SG" sz="1200" dirty="0"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val="397005409"/>
                  </a:ext>
                </a:extLst>
              </a:tr>
              <a:tr h="1609091"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SG" sz="1200" dirty="0">
                          <a:effectLst/>
                          <a:latin typeface="Gill Sans MT" panose="020B0502020104020203" pitchFamily="34" charset="0"/>
                        </a:rPr>
                        <a:t>Location &amp;</a:t>
                      </a:r>
                      <a:r>
                        <a:rPr lang="en-SG" sz="1200" baseline="0" dirty="0">
                          <a:effectLst/>
                          <a:latin typeface="Gill Sans MT" panose="020B0502020104020203" pitchFamily="34" charset="0"/>
                        </a:rPr>
                        <a:t> Data</a:t>
                      </a:r>
                      <a:endParaRPr lang="en-SG" sz="1200" dirty="0"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50800" marR="50800" marT="50800" marB="50800" vert="vert270" anchor="ctr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SG" sz="1200" dirty="0">
                          <a:effectLst/>
                          <a:latin typeface="Gill Sans MT" panose="020B0502020104020203" pitchFamily="34" charset="0"/>
                        </a:rPr>
                        <a:t>Colorado River</a:t>
                      </a:r>
                    </a:p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SG" sz="1200" dirty="0">
                        <a:effectLst/>
                        <a:latin typeface="Gill Sans MT" panose="020B0502020104020203" pitchFamily="34" charset="0"/>
                      </a:endParaRPr>
                    </a:p>
                    <a:p>
                      <a:pPr marL="171450" marR="0" indent="-171450" fontAlgn="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SG" sz="1200" dirty="0">
                          <a:effectLst/>
                          <a:latin typeface="Gill Sans MT" panose="020B0502020104020203" pitchFamily="34" charset="0"/>
                        </a:rPr>
                        <a:t>4 stations</a:t>
                      </a:r>
                    </a:p>
                    <a:p>
                      <a:pPr marL="171450" marR="0" indent="-171450" fontAlgn="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SG" sz="1200" dirty="0">
                          <a:effectLst/>
                          <a:latin typeface="Gill Sans MT" panose="020B0502020104020203" pitchFamily="34" charset="0"/>
                        </a:rPr>
                        <a:t>62 chronologies</a:t>
                      </a: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SG" sz="1200" dirty="0">
                          <a:effectLst/>
                          <a:latin typeface="Gill Sans MT" panose="020B0502020104020203" pitchFamily="34" charset="0"/>
                        </a:rPr>
                        <a:t>Colorado River at Lees Ferry, Arizona</a:t>
                      </a:r>
                    </a:p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SG" sz="1200" dirty="0">
                        <a:effectLst/>
                        <a:latin typeface="Gill Sans MT" panose="020B0502020104020203" pitchFamily="34" charset="0"/>
                      </a:endParaRPr>
                    </a:p>
                    <a:p>
                      <a:pPr marL="171450" marR="0" indent="-171450" fontAlgn="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SG" sz="1200" dirty="0">
                          <a:effectLst/>
                          <a:latin typeface="Gill Sans MT" panose="020B0502020104020203" pitchFamily="34" charset="0"/>
                        </a:rPr>
                        <a:t>62 chronologies</a:t>
                      </a: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SG" sz="1200" dirty="0">
                          <a:effectLst/>
                          <a:latin typeface="Gill Sans MT" panose="020B0502020104020203" pitchFamily="34" charset="0"/>
                        </a:rPr>
                        <a:t>Upper Delaware River Basin</a:t>
                      </a:r>
                    </a:p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SG" sz="1200" dirty="0">
                        <a:effectLst/>
                        <a:latin typeface="Gill Sans MT" panose="020B0502020104020203" pitchFamily="34" charset="0"/>
                      </a:endParaRPr>
                    </a:p>
                    <a:p>
                      <a:pPr marL="171450" marR="0" lvl="0" indent="-17145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SG" sz="1200" dirty="0">
                          <a:effectLst/>
                          <a:latin typeface="Gill Sans MT" panose="020B0502020104020203" pitchFamily="34" charset="0"/>
                        </a:rPr>
                        <a:t>5 stations</a:t>
                      </a:r>
                    </a:p>
                    <a:p>
                      <a:pPr marL="171450" marR="0" lvl="0" indent="-17145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SG" sz="1200" kern="1200" dirty="0">
                          <a:effectLst/>
                          <a:latin typeface="Gill Sans MT" panose="020B0502020104020203" pitchFamily="34" charset="0"/>
                        </a:rPr>
                        <a:t>8 chronologies</a:t>
                      </a:r>
                      <a:endParaRPr lang="en-SG" sz="1200" kern="12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SG" sz="1200" dirty="0">
                          <a:effectLst/>
                          <a:latin typeface="Gill Sans MT" panose="020B0502020104020203" pitchFamily="34" charset="0"/>
                        </a:rPr>
                        <a:t>South-eastern US (NC, SC, GA, FL)</a:t>
                      </a:r>
                    </a:p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SG" sz="1200" dirty="0">
                        <a:effectLst/>
                        <a:latin typeface="Gill Sans MT" panose="020B0502020104020203" pitchFamily="34" charset="0"/>
                      </a:endParaRPr>
                    </a:p>
                    <a:p>
                      <a:pPr marL="171450" marR="0" lvl="0" indent="-17145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SG" sz="1200" dirty="0">
                          <a:effectLst/>
                          <a:latin typeface="Gill Sans MT" panose="020B0502020104020203" pitchFamily="34" charset="0"/>
                        </a:rPr>
                        <a:t>8 stations</a:t>
                      </a:r>
                    </a:p>
                    <a:p>
                      <a:pPr marL="171450" marR="0" lvl="0" indent="-17145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SG" sz="1200" kern="1200" dirty="0">
                          <a:effectLst/>
                          <a:latin typeface="Gill Sans MT" panose="020B0502020104020203" pitchFamily="34" charset="0"/>
                        </a:rPr>
                        <a:t>7 chronologies</a:t>
                      </a:r>
                      <a:endParaRPr lang="en-SG" sz="1200" kern="12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SG" sz="1200" dirty="0">
                          <a:effectLst/>
                          <a:latin typeface="Gill Sans MT" panose="020B0502020104020203" pitchFamily="34" charset="0"/>
                        </a:rPr>
                        <a:t>Missouri River Basin </a:t>
                      </a:r>
                    </a:p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SG" sz="1200" kern="1200" dirty="0">
                        <a:effectLst/>
                        <a:latin typeface="Gill Sans MT" panose="020B0502020104020203" pitchFamily="34" charset="0"/>
                      </a:endParaRPr>
                    </a:p>
                    <a:p>
                      <a:pPr marL="171450" marR="0" indent="-171450" fontAlgn="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SG" sz="1200" kern="1200" dirty="0">
                          <a:effectLst/>
                          <a:latin typeface="Gill Sans MT" panose="020B0502020104020203" pitchFamily="34" charset="0"/>
                        </a:rPr>
                        <a:t>55 stations</a:t>
                      </a:r>
                    </a:p>
                    <a:p>
                      <a:pPr marL="171450" marR="0" indent="-171450" fontAlgn="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SG" sz="1200" kern="1200" dirty="0">
                          <a:effectLst/>
                          <a:latin typeface="Gill Sans MT" panose="020B0502020104020203" pitchFamily="34" charset="0"/>
                        </a:rPr>
                        <a:t>LBDA</a:t>
                      </a:r>
                      <a:endParaRPr lang="en-SG" sz="1200" kern="12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val="2988643712"/>
                  </a:ext>
                </a:extLst>
              </a:tr>
              <a:tr h="1745206"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SG" sz="1200" dirty="0">
                          <a:effectLst/>
                          <a:latin typeface="Gill Sans MT" panose="020B0502020104020203" pitchFamily="34" charset="0"/>
                        </a:rPr>
                        <a:t>Performance</a:t>
                      </a:r>
                    </a:p>
                  </a:txBody>
                  <a:tcPr marL="50800" marR="50800" marT="50800" marB="50800" vert="vert270" anchor="ctr"/>
                </a:tc>
                <a:tc>
                  <a:txBody>
                    <a:bodyPr/>
                    <a:lstStyle/>
                    <a:p>
                      <a:pPr marL="171450" marR="0" lvl="0" indent="-171450" algn="l" defTabSz="4572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SG" sz="1200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RE ~ 0.65 - 0.8</a:t>
                      </a:r>
                    </a:p>
                    <a:p>
                      <a:pPr marL="171450" marR="0" lvl="0" indent="-171450" algn="l" defTabSz="4572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SG" sz="1200" kern="1200" dirty="0" err="1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nRMSE</a:t>
                      </a:r>
                      <a:r>
                        <a:rPr lang="en-SG" sz="1200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 ~ 0.14</a:t>
                      </a:r>
                    </a:p>
                    <a:p>
                      <a:pPr marL="171450" marR="0" lvl="0" indent="-171450" algn="l" defTabSz="4572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SG" sz="1200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adjusted R</a:t>
                      </a:r>
                      <a:r>
                        <a:rPr lang="en-SG" sz="1200" kern="1200" baseline="300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en-SG" sz="1200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 ~ 0.7 - 0.8</a:t>
                      </a: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marL="171450" marR="0" lvl="0" indent="-171450" algn="l" defTabSz="4572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SG" sz="1200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R</a:t>
                      </a:r>
                      <a:r>
                        <a:rPr lang="en-SG" sz="1200" kern="1200" baseline="300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en-SG" sz="1200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 = 0.76</a:t>
                      </a: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marL="171450" marR="0" lvl="0" indent="-171450" algn="l" defTabSz="4572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SG" sz="1200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RE ~ 0.2 - 0.5</a:t>
                      </a:r>
                    </a:p>
                    <a:p>
                      <a:pPr marL="171450" marR="0" lvl="0" indent="-171450" algn="l" defTabSz="4572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SG" sz="1200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CE  ~ 0.1 - 0.5</a:t>
                      </a: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marL="171450" marR="0" lvl="0" indent="-171450" algn="l" defTabSz="4572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SG" sz="1200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Adjusted R2 ~ 0.1 - 0.4</a:t>
                      </a:r>
                    </a:p>
                    <a:p>
                      <a:pPr marL="171450" marR="0" lvl="0" indent="-171450" algn="l" defTabSz="4572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SG" sz="1200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Normalized RMSE ~0.25 - 0.5</a:t>
                      </a: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marL="171450" marR="0" lvl="0" indent="-171450" algn="l" defTabSz="4572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SG" sz="1200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NSE (positive / negative, average positive)</a:t>
                      </a:r>
                    </a:p>
                    <a:p>
                      <a:pPr marL="171450" marR="0" lvl="0" indent="-171450" algn="l" defTabSz="4572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SG" sz="1200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Reduction of error (mostly positive, average around ~0.2</a:t>
                      </a:r>
                    </a:p>
                    <a:p>
                      <a:pPr marL="171450" marR="0" lvl="0" indent="-171450" algn="l" defTabSz="4572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SG" sz="1200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Adjusted R</a:t>
                      </a:r>
                      <a:r>
                        <a:rPr lang="en-SG" sz="1200" kern="1200" baseline="300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en-SG" sz="1200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 ~0.5 - 0.9</a:t>
                      </a:r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val="1832284463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083DDF-B190-4F98-B444-E93987FD2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7BEA63D0-14DB-1E47-8103-F17CD1CBC35A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6766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389C1-2BAE-4863-A422-BA8B720B3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</a:t>
            </a:r>
            <a:endParaRPr lang="en-SG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6CDF497-FFC3-4D94-A682-9CD8430625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3003" y="0"/>
            <a:ext cx="9525993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90EC9D-F11B-43E5-811D-1CB6A5387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A63D0-14DB-1E47-8103-F17CD1CBC35A}" type="slidenum">
              <a:rPr lang="en-US" smtClean="0"/>
              <a:t>5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CAFE0BC-6691-4D88-8B28-2164D61460FF}"/>
              </a:ext>
            </a:extLst>
          </p:cNvPr>
          <p:cNvSpPr/>
          <p:nvPr/>
        </p:nvSpPr>
        <p:spPr>
          <a:xfrm>
            <a:off x="6527473" y="6481309"/>
            <a:ext cx="27397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SG" dirty="0"/>
              <a:t>http://www.paleoflow.org/</a:t>
            </a:r>
          </a:p>
        </p:txBody>
      </p:sp>
    </p:spTree>
    <p:extLst>
      <p:ext uri="{BB962C8B-B14F-4D97-AF65-F5344CB8AC3E}">
        <p14:creationId xmlns:p14="http://schemas.microsoft.com/office/powerpoint/2010/main" val="31115238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E0CDC581-5306-4097-9190-98430B541294}"/>
              </a:ext>
            </a:extLst>
          </p:cNvPr>
          <p:cNvGrpSpPr/>
          <p:nvPr/>
        </p:nvGrpSpPr>
        <p:grpSpPr>
          <a:xfrm>
            <a:off x="720894" y="1543998"/>
            <a:ext cx="10877549" cy="3796648"/>
            <a:chOff x="720894" y="1543998"/>
            <a:chExt cx="10877549" cy="379664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32491F6-3605-4F83-B794-476C5EE40B3E}"/>
                </a:ext>
              </a:extLst>
            </p:cNvPr>
            <p:cNvGrpSpPr/>
            <p:nvPr/>
          </p:nvGrpSpPr>
          <p:grpSpPr>
            <a:xfrm>
              <a:off x="720894" y="4575246"/>
              <a:ext cx="10877549" cy="765400"/>
              <a:chOff x="591669" y="4155148"/>
              <a:chExt cx="8448944" cy="594511"/>
            </a:xfrm>
          </p:grpSpPr>
          <p:cxnSp>
            <p:nvCxnSpPr>
              <p:cNvPr id="3" name="Straight Arrow Connector 2">
                <a:extLst>
                  <a:ext uri="{FF2B5EF4-FFF2-40B4-BE49-F238E27FC236}">
                    <a16:creationId xmlns:a16="http://schemas.microsoft.com/office/drawing/2014/main" id="{C1AD58CF-25FE-4BED-8EBB-B7E9CE6246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1669" y="4249279"/>
                <a:ext cx="8448944" cy="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911161E2-0913-43AB-B229-1328D806AA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64874" y="4155149"/>
                <a:ext cx="0" cy="188259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D1C6FC74-F855-4156-868C-A199130FAB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40558" y="4155148"/>
                <a:ext cx="0" cy="188259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E15ED7A0-0B53-4E43-94A8-0DE828732D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16242" y="4155148"/>
                <a:ext cx="0" cy="188259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F6CC1BF-F5F4-4E74-84E6-6B88122FC0FF}"/>
                  </a:ext>
                </a:extLst>
              </p:cNvPr>
              <p:cNvSpPr txBox="1"/>
              <p:nvPr/>
            </p:nvSpPr>
            <p:spPr>
              <a:xfrm>
                <a:off x="1057405" y="4343257"/>
                <a:ext cx="614933" cy="4064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Past</a:t>
                </a:r>
                <a:endParaRPr lang="en-SG" sz="2800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0B1C3A1-E5EE-4728-BBDB-C97E01882322}"/>
                  </a:ext>
                </a:extLst>
              </p:cNvPr>
              <p:cNvSpPr txBox="1"/>
              <p:nvPr/>
            </p:nvSpPr>
            <p:spPr>
              <a:xfrm>
                <a:off x="3903202" y="4335009"/>
                <a:ext cx="1004998" cy="4064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Present</a:t>
                </a:r>
                <a:endParaRPr lang="en-SG" sz="2800" dirty="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84D929E-6476-4FE9-BBA2-2709C1A7CD41}"/>
                  </a:ext>
                </a:extLst>
              </p:cNvPr>
              <p:cNvSpPr txBox="1"/>
              <p:nvPr/>
            </p:nvSpPr>
            <p:spPr>
              <a:xfrm>
                <a:off x="7093335" y="4330190"/>
                <a:ext cx="890548" cy="4064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Future</a:t>
                </a:r>
                <a:endParaRPr lang="en-SG" sz="2800" dirty="0"/>
              </a:p>
            </p:txBody>
          </p:sp>
        </p:grpSp>
        <p:pic>
          <p:nvPicPr>
            <p:cNvPr id="18" name="Picture 17" descr="A picture containing water, mammal&#10;&#10;Description generated with high confidence">
              <a:extLst>
                <a:ext uri="{FF2B5EF4-FFF2-40B4-BE49-F238E27FC236}">
                  <a16:creationId xmlns:a16="http://schemas.microsoft.com/office/drawing/2014/main" id="{82001C2E-4926-4B59-87AB-4F89052C3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7456" y="1741228"/>
              <a:ext cx="3296885" cy="218933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511FE05-1D39-4D5B-8A04-37BCBBE2C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59523" y="1741228"/>
              <a:ext cx="3433205" cy="2189338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F6B2285-CCF9-444A-9E49-629047F74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1320"/>
            <a:stretch/>
          </p:blipFill>
          <p:spPr>
            <a:xfrm rot="5400000">
              <a:off x="665359" y="1599533"/>
              <a:ext cx="2682254" cy="2571184"/>
            </a:xfrm>
            <a:prstGeom prst="rect">
              <a:avLst/>
            </a:prstGeom>
          </p:spPr>
        </p:pic>
      </p:grp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C934ABD1-F4DD-4494-91B9-065B8ACD8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7BEA63D0-14DB-1E47-8103-F17CD1CBC35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142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2EEF223-BAE9-4DA9-856F-789A8F9651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487477"/>
            <a:ext cx="10972800" cy="32582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How do we improve streamflow reconstruction performance?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does the hydro-climatic variability captured in paleo records compare with that in instrumental records and climate projections?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is the economic value of reconstructed streamflow to water resources management?</a:t>
            </a:r>
            <a:endParaRPr lang="en-SG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AF0F52-0195-474D-8FCE-A782490DB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A63D0-14DB-1E47-8103-F17CD1CBC35A}" type="slidenum">
              <a:rPr lang="en-US" smtClean="0"/>
              <a:t>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85BDE4-3292-451C-A403-EF1A0992FE0E}"/>
              </a:ext>
            </a:extLst>
          </p:cNvPr>
          <p:cNvSpPr txBox="1"/>
          <p:nvPr/>
        </p:nvSpPr>
        <p:spPr>
          <a:xfrm>
            <a:off x="609600" y="1675964"/>
            <a:ext cx="68036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Value of reconstructed streamflow</a:t>
            </a:r>
            <a:endParaRPr lang="en-SG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14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8BD7090-A1C9-4A1E-A859-C981FF87673C}"/>
              </a:ext>
            </a:extLst>
          </p:cNvPr>
          <p:cNvSpPr txBox="1"/>
          <p:nvPr/>
        </p:nvSpPr>
        <p:spPr>
          <a:xfrm>
            <a:off x="3392048" y="3362837"/>
            <a:ext cx="3510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Gill Sans MT"/>
                <a:cs typeface="Gill Sans MT"/>
              </a:rPr>
              <a:t>Hung T.T. Nguyen and Stefano Galelli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DDBA0DF-FE98-46C9-903E-0CE6D5EBE132}"/>
              </a:ext>
            </a:extLst>
          </p:cNvPr>
          <p:cNvSpPr/>
          <p:nvPr/>
        </p:nvSpPr>
        <p:spPr>
          <a:xfrm>
            <a:off x="3392049" y="1889470"/>
            <a:ext cx="7509610" cy="1323439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914400">
              <a:spcBef>
                <a:spcPct val="0"/>
              </a:spcBef>
            </a:pPr>
            <a:r>
              <a:rPr lang="en-SG" sz="2000" b="1" cap="all" spc="200" dirty="0">
                <a:solidFill>
                  <a:schemeClr val="tx1">
                    <a:lumMod val="95000"/>
                    <a:lumOff val="5000"/>
                  </a:schemeClr>
                </a:solidFill>
                <a:latin typeface="Gill Sans MT" panose="020B0502020104020203" pitchFamily="34" charset="0"/>
                <a:ea typeface="+mj-ea"/>
                <a:cs typeface="+mj-cs"/>
              </a:rPr>
              <a:t>A linear dynamical systems approach</a:t>
            </a:r>
          </a:p>
          <a:p>
            <a:pPr defTabSz="914400">
              <a:spcBef>
                <a:spcPct val="0"/>
              </a:spcBef>
            </a:pPr>
            <a:r>
              <a:rPr lang="en-SG" sz="2000" b="1" cap="all" spc="200" dirty="0">
                <a:solidFill>
                  <a:schemeClr val="tx1">
                    <a:lumMod val="95000"/>
                    <a:lumOff val="5000"/>
                  </a:schemeClr>
                </a:solidFill>
                <a:latin typeface="Gill Sans MT" panose="020B0502020104020203" pitchFamily="34" charset="0"/>
                <a:ea typeface="+mj-ea"/>
                <a:cs typeface="+mj-cs"/>
              </a:rPr>
              <a:t>To streamflow reconstruction</a:t>
            </a:r>
          </a:p>
          <a:p>
            <a:pPr defTabSz="914400">
              <a:spcBef>
                <a:spcPct val="0"/>
              </a:spcBef>
            </a:pPr>
            <a:r>
              <a:rPr lang="en-SG" sz="2000" b="1" cap="all" spc="200" dirty="0">
                <a:solidFill>
                  <a:schemeClr val="tx1">
                    <a:lumMod val="95000"/>
                    <a:lumOff val="5000"/>
                  </a:schemeClr>
                </a:solidFill>
                <a:latin typeface="Gill Sans MT" panose="020B0502020104020203" pitchFamily="34" charset="0"/>
                <a:ea typeface="+mj-ea"/>
                <a:cs typeface="+mj-cs"/>
              </a:rPr>
              <a:t>Reveals history of regime shifts</a:t>
            </a:r>
          </a:p>
          <a:p>
            <a:pPr defTabSz="914400">
              <a:spcBef>
                <a:spcPct val="0"/>
              </a:spcBef>
            </a:pPr>
            <a:r>
              <a:rPr lang="en-SG" sz="2000" b="1" cap="all" spc="200" dirty="0">
                <a:solidFill>
                  <a:schemeClr val="tx1">
                    <a:lumMod val="95000"/>
                    <a:lumOff val="5000"/>
                  </a:schemeClr>
                </a:solidFill>
                <a:latin typeface="Gill Sans MT" panose="020B0502020104020203" pitchFamily="34" charset="0"/>
                <a:ea typeface="+mj-ea"/>
                <a:cs typeface="+mj-cs"/>
              </a:rPr>
              <a:t>In northern Thailand</a:t>
            </a:r>
            <a:endParaRPr lang="en-US" sz="2000" b="1" cap="all" spc="200" dirty="0">
              <a:solidFill>
                <a:schemeClr val="tx1">
                  <a:lumMod val="95000"/>
                  <a:lumOff val="5000"/>
                </a:schemeClr>
              </a:solidFill>
              <a:latin typeface="Gill Sans MT" panose="020B0502020104020203" pitchFamily="34" charset="0"/>
              <a:ea typeface="+mj-ea"/>
              <a:cs typeface="+mj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A3BB93C-C77F-4D11-8F61-2954A6131576}"/>
              </a:ext>
            </a:extLst>
          </p:cNvPr>
          <p:cNvSpPr/>
          <p:nvPr/>
        </p:nvSpPr>
        <p:spPr>
          <a:xfrm>
            <a:off x="3392049" y="3851319"/>
            <a:ext cx="82545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0" indent="-304800"/>
            <a:r>
              <a:rPr lang="en-US" i="1" dirty="0"/>
              <a:t>Water Resources Research</a:t>
            </a:r>
            <a:r>
              <a:rPr lang="en-US" dirty="0"/>
              <a:t>, </a:t>
            </a:r>
            <a:r>
              <a:rPr lang="en-US" i="1" dirty="0"/>
              <a:t>54</a:t>
            </a:r>
            <a:r>
              <a:rPr lang="en-US" dirty="0"/>
              <a:t>(3), 2057–2077. http://doi.org/10.1002/2017WR022114</a:t>
            </a:r>
            <a:endParaRPr lang="en-US" dirty="0">
              <a:effectLst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35AB9FC-C7AD-4FE8-8847-D5A4E6F85D89}"/>
              </a:ext>
            </a:extLst>
          </p:cNvPr>
          <p:cNvCxnSpPr>
            <a:cxnSpLocks/>
          </p:cNvCxnSpPr>
          <p:nvPr/>
        </p:nvCxnSpPr>
        <p:spPr>
          <a:xfrm>
            <a:off x="2937367" y="1218880"/>
            <a:ext cx="0" cy="3900945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EB37D86-FDA2-43ED-A236-6CD3A1A80CAE}"/>
              </a:ext>
            </a:extLst>
          </p:cNvPr>
          <p:cNvSpPr txBox="1"/>
          <p:nvPr/>
        </p:nvSpPr>
        <p:spPr>
          <a:xfrm>
            <a:off x="3412900" y="4370080"/>
            <a:ext cx="2755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First published: 02 March 2018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01EB5B-4904-4ACD-A4E5-B92487D11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950" y="1325922"/>
            <a:ext cx="2042832" cy="3678125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E69C3654-1F19-4C98-AA02-9427B7664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7BEA63D0-14DB-1E47-8103-F17CD1CBC35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7123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SG" dirty="0"/>
              <a:t>Ping River</a:t>
            </a:r>
            <a:endParaRPr lang="en-U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45ECC0E-2421-480C-B150-FE784C3942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37318" y="2135567"/>
            <a:ext cx="5158533" cy="25849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C0053E5-CE71-4C3A-B991-A551747B12A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4"/>
          <a:stretch/>
        </p:blipFill>
        <p:spPr>
          <a:xfrm>
            <a:off x="1197913" y="1247446"/>
            <a:ext cx="4236803" cy="4788519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8BF2F348-3C85-4096-A49A-21E184633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7BEA63D0-14DB-1E47-8103-F17CD1CBC35A}" type="slidenum">
              <a:rPr lang="en-US" smtClean="0"/>
              <a:t>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2D089E-01BD-4404-A866-4C63E2011732}"/>
              </a:ext>
            </a:extLst>
          </p:cNvPr>
          <p:cNvSpPr txBox="1"/>
          <p:nvPr/>
        </p:nvSpPr>
        <p:spPr>
          <a:xfrm>
            <a:off x="6925843" y="1591580"/>
            <a:ext cx="3029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85 years of data (1921 – 2005)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7355704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7248</TotalTime>
  <Words>1891</Words>
  <Application>Microsoft Office PowerPoint</Application>
  <PresentationFormat>Widescreen</PresentationFormat>
  <Paragraphs>380</Paragraphs>
  <Slides>47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5" baseType="lpstr">
      <vt:lpstr>Arial</vt:lpstr>
      <vt:lpstr>Arial Narrow</vt:lpstr>
      <vt:lpstr>Calibri</vt:lpstr>
      <vt:lpstr>Cambria Math</vt:lpstr>
      <vt:lpstr>Fira Sans</vt:lpstr>
      <vt:lpstr>Gill Sans MT</vt:lpstr>
      <vt:lpstr>Symbol</vt:lpstr>
      <vt:lpstr>Office Theme</vt:lpstr>
      <vt:lpstr>PowerPoint Presentation</vt:lpstr>
      <vt:lpstr>The key to the future lies in the past.</vt:lpstr>
      <vt:lpstr>Paleohydrology</vt:lpstr>
      <vt:lpstr>Paleohydrology</vt:lpstr>
      <vt:lpstr>b</vt:lpstr>
      <vt:lpstr>PowerPoint Presentation</vt:lpstr>
      <vt:lpstr>PowerPoint Presentation</vt:lpstr>
      <vt:lpstr>PowerPoint Presentation</vt:lpstr>
      <vt:lpstr>Ping River</vt:lpstr>
      <vt:lpstr>Monsoon Asia Drought Atlas (MADA)</vt:lpstr>
      <vt:lpstr>The conventional method</vt:lpstr>
      <vt:lpstr>Linear dynamical systems</vt:lpstr>
      <vt:lpstr>Learning: Expectation-Maximization</vt:lpstr>
      <vt:lpstr>Experiment setup</vt:lpstr>
      <vt:lpstr>Model performance</vt:lpstr>
      <vt:lpstr>A reconstructed history of the Ping River</vt:lpstr>
      <vt:lpstr>Stochastic replicates</vt:lpstr>
      <vt:lpstr>Conclusions</vt:lpstr>
      <vt:lpstr>Streamflow variability  of the past, present, and future</vt:lpstr>
      <vt:lpstr>PowerPoint Presentation</vt:lpstr>
      <vt:lpstr>PowerPoint Presentation</vt:lpstr>
      <vt:lpstr>Global Streamflow Indices and Metadata (GSIM)</vt:lpstr>
      <vt:lpstr>PowerPoint Presentation</vt:lpstr>
      <vt:lpstr>PowerPoint Presentation</vt:lpstr>
      <vt:lpstr>Planned workflow</vt:lpstr>
      <vt:lpstr>Expected outcomes &amp; potential implications</vt:lpstr>
      <vt:lpstr>Economic Value of reconstructed streamflow in water resources management</vt:lpstr>
      <vt:lpstr>Expected outcomes &amp; potential implications</vt:lpstr>
      <vt:lpstr>PowerPoint Presentation</vt:lpstr>
      <vt:lpstr>PowerPoint Presentation</vt:lpstr>
      <vt:lpstr>Timeline</vt:lpstr>
      <vt:lpstr>Timeline</vt:lpstr>
      <vt:lpstr>Appendices</vt:lpstr>
      <vt:lpstr>Dendrochronology</vt:lpstr>
      <vt:lpstr>Applications</vt:lpstr>
      <vt:lpstr>Spatial correlation</vt:lpstr>
      <vt:lpstr>Kalman filter</vt:lpstr>
      <vt:lpstr>RTS recursion</vt:lpstr>
      <vt:lpstr>Maximum likelihood estimation</vt:lpstr>
      <vt:lpstr>M-step solution</vt:lpstr>
      <vt:lpstr>Algorithm 1: LDS-EM</vt:lpstr>
      <vt:lpstr>Simultaneous learning–reconstruction</vt:lpstr>
      <vt:lpstr>Rationale for SLR</vt:lpstr>
      <vt:lpstr>Algorithm 2: SLR</vt:lpstr>
      <vt:lpstr>Residual analysis</vt:lpstr>
      <vt:lpstr>Wavelet analysis</vt:lpstr>
      <vt:lpstr>Other reconstructions</vt:lpstr>
    </vt:vector>
  </TitlesOfParts>
  <Company>SUTD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Galelli Stefano</dc:creator>
  <cp:lastModifiedBy>PhD - Nguyen Tan Thai Hung</cp:lastModifiedBy>
  <cp:revision>1086</cp:revision>
  <cp:lastPrinted>2017-08-10T15:03:41Z</cp:lastPrinted>
  <dcterms:created xsi:type="dcterms:W3CDTF">2013-11-26T07:00:29Z</dcterms:created>
  <dcterms:modified xsi:type="dcterms:W3CDTF">2018-05-22T02:55:47Z</dcterms:modified>
</cp:coreProperties>
</file>