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43200638" cy="323992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22CA63-789D-4A3D-ABDA-140D9FD9EA8F}" v="13" dt="2023-04-20T14:52:49.8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88" autoAdjust="0"/>
    <p:restoredTop sz="94660"/>
  </p:normalViewPr>
  <p:slideViewPr>
    <p:cSldViewPr snapToGrid="0">
      <p:cViewPr varScale="1">
        <p:scale>
          <a:sx n="46" d="100"/>
          <a:sy n="46" d="100"/>
        </p:scale>
        <p:origin x="3552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yy Chell" userId="7cf3fb0b7b2b2aed" providerId="LiveId" clId="{1222CA63-789D-4A3D-ABDA-140D9FD9EA8F}"/>
    <pc:docChg chg="undo custSel modSld">
      <pc:chgData name="Rayy Chell" userId="7cf3fb0b7b2b2aed" providerId="LiveId" clId="{1222CA63-789D-4A3D-ABDA-140D9FD9EA8F}" dt="2023-04-20T14:56:51.408" v="816" actId="478"/>
      <pc:docMkLst>
        <pc:docMk/>
      </pc:docMkLst>
      <pc:sldChg chg="addSp delSp modSp mod delAnim">
        <pc:chgData name="Rayy Chell" userId="7cf3fb0b7b2b2aed" providerId="LiveId" clId="{1222CA63-789D-4A3D-ABDA-140D9FD9EA8F}" dt="2023-04-20T14:56:51.408" v="816" actId="478"/>
        <pc:sldMkLst>
          <pc:docMk/>
          <pc:sldMk cId="3472260778" sldId="256"/>
        </pc:sldMkLst>
        <pc:spChg chg="add del mod">
          <ac:chgData name="Rayy Chell" userId="7cf3fb0b7b2b2aed" providerId="LiveId" clId="{1222CA63-789D-4A3D-ABDA-140D9FD9EA8F}" dt="2023-04-20T14:56:51.408" v="816" actId="478"/>
          <ac:spMkLst>
            <pc:docMk/>
            <pc:sldMk cId="3472260778" sldId="256"/>
            <ac:spMk id="2" creationId="{024CF320-86ED-EF66-EC7E-83E317DDD908}"/>
          </ac:spMkLst>
        </pc:spChg>
        <pc:spChg chg="add mod">
          <ac:chgData name="Rayy Chell" userId="7cf3fb0b7b2b2aed" providerId="LiveId" clId="{1222CA63-789D-4A3D-ABDA-140D9FD9EA8F}" dt="2023-04-20T14:51:30.688" v="698" actId="948"/>
          <ac:spMkLst>
            <pc:docMk/>
            <pc:sldMk cId="3472260778" sldId="256"/>
            <ac:spMk id="5" creationId="{1CA63DA7-BF73-79CA-074F-7B3ED412B360}"/>
          </ac:spMkLst>
        </pc:spChg>
        <pc:spChg chg="add del mod">
          <ac:chgData name="Rayy Chell" userId="7cf3fb0b7b2b2aed" providerId="LiveId" clId="{1222CA63-789D-4A3D-ABDA-140D9FD9EA8F}" dt="2023-04-20T10:25:02.194" v="464" actId="478"/>
          <ac:spMkLst>
            <pc:docMk/>
            <pc:sldMk cId="3472260778" sldId="256"/>
            <ac:spMk id="5" creationId="{ADDD3021-4DCA-4B49-98CD-6C34B9379C2E}"/>
          </ac:spMkLst>
        </pc:spChg>
        <pc:spChg chg="add mod">
          <ac:chgData name="Rayy Chell" userId="7cf3fb0b7b2b2aed" providerId="LiveId" clId="{1222CA63-789D-4A3D-ABDA-140D9FD9EA8F}" dt="2023-04-20T14:53:00.237" v="744" actId="20577"/>
          <ac:spMkLst>
            <pc:docMk/>
            <pc:sldMk cId="3472260778" sldId="256"/>
            <ac:spMk id="6" creationId="{2CBEC5AB-BB14-24D0-4A3B-765A465E1BD3}"/>
          </ac:spMkLst>
        </pc:spChg>
        <pc:spChg chg="add mod">
          <ac:chgData name="Rayy Chell" userId="7cf3fb0b7b2b2aed" providerId="LiveId" clId="{1222CA63-789D-4A3D-ABDA-140D9FD9EA8F}" dt="2023-04-20T14:53:37.841" v="798" actId="947"/>
          <ac:spMkLst>
            <pc:docMk/>
            <pc:sldMk cId="3472260778" sldId="256"/>
            <ac:spMk id="7" creationId="{9514875F-2E08-209E-FE5A-5220C45C5EDA}"/>
          </ac:spMkLst>
        </pc:spChg>
        <pc:spChg chg="del mod">
          <ac:chgData name="Rayy Chell" userId="7cf3fb0b7b2b2aed" providerId="LiveId" clId="{1222CA63-789D-4A3D-ABDA-140D9FD9EA8F}" dt="2023-04-20T10:24:46.519" v="459" actId="478"/>
          <ac:spMkLst>
            <pc:docMk/>
            <pc:sldMk cId="3472260778" sldId="256"/>
            <ac:spMk id="8" creationId="{91475F65-321D-DC9F-EDCB-156F6744F91B}"/>
          </ac:spMkLst>
        </pc:spChg>
        <pc:spChg chg="mod">
          <ac:chgData name="Rayy Chell" userId="7cf3fb0b7b2b2aed" providerId="LiveId" clId="{1222CA63-789D-4A3D-ABDA-140D9FD9EA8F}" dt="2023-04-20T10:25:29.237" v="466" actId="1076"/>
          <ac:spMkLst>
            <pc:docMk/>
            <pc:sldMk cId="3472260778" sldId="256"/>
            <ac:spMk id="9" creationId="{5B3799EF-E7A7-924D-2676-AFF4DE8DEA6D}"/>
          </ac:spMkLst>
        </pc:spChg>
        <pc:spChg chg="del">
          <ac:chgData name="Rayy Chell" userId="7cf3fb0b7b2b2aed" providerId="LiveId" clId="{1222CA63-789D-4A3D-ABDA-140D9FD9EA8F}" dt="2023-04-19T03:23:13.911" v="26" actId="478"/>
          <ac:spMkLst>
            <pc:docMk/>
            <pc:sldMk cId="3472260778" sldId="256"/>
            <ac:spMk id="10" creationId="{777482E1-A63D-E410-37DB-5D6A707BA856}"/>
          </ac:spMkLst>
        </pc:spChg>
        <pc:spChg chg="add del mod">
          <ac:chgData name="Rayy Chell" userId="7cf3fb0b7b2b2aed" providerId="LiveId" clId="{1222CA63-789D-4A3D-ABDA-140D9FD9EA8F}" dt="2023-04-20T10:25:02.194" v="464" actId="478"/>
          <ac:spMkLst>
            <pc:docMk/>
            <pc:sldMk cId="3472260778" sldId="256"/>
            <ac:spMk id="10" creationId="{F2805973-F914-731C-C846-2E9D7DD56339}"/>
          </ac:spMkLst>
        </pc:spChg>
        <pc:spChg chg="add mod">
          <ac:chgData name="Rayy Chell" userId="7cf3fb0b7b2b2aed" providerId="LiveId" clId="{1222CA63-789D-4A3D-ABDA-140D9FD9EA8F}" dt="2023-04-19T07:38:33.116" v="264" actId="1036"/>
          <ac:spMkLst>
            <pc:docMk/>
            <pc:sldMk cId="3472260778" sldId="256"/>
            <ac:spMk id="16" creationId="{FADBBA43-CE3B-68C1-3592-E60C4AD561F3}"/>
          </ac:spMkLst>
        </pc:spChg>
        <pc:spChg chg="mod">
          <ac:chgData name="Rayy Chell" userId="7cf3fb0b7b2b2aed" providerId="LiveId" clId="{1222CA63-789D-4A3D-ABDA-140D9FD9EA8F}" dt="2023-04-19T05:41:55.039" v="84" actId="14100"/>
          <ac:spMkLst>
            <pc:docMk/>
            <pc:sldMk cId="3472260778" sldId="256"/>
            <ac:spMk id="52" creationId="{136C1A46-955C-0521-E923-E11AE7DD0301}"/>
          </ac:spMkLst>
        </pc:spChg>
        <pc:spChg chg="del mod">
          <ac:chgData name="Rayy Chell" userId="7cf3fb0b7b2b2aed" providerId="LiveId" clId="{1222CA63-789D-4A3D-ABDA-140D9FD9EA8F}" dt="2023-04-20T10:24:49.432" v="460" actId="478"/>
          <ac:spMkLst>
            <pc:docMk/>
            <pc:sldMk cId="3472260778" sldId="256"/>
            <ac:spMk id="54" creationId="{2EFC1965-3428-6D08-A599-B38B93CB1A5D}"/>
          </ac:spMkLst>
        </pc:spChg>
        <pc:spChg chg="mod">
          <ac:chgData name="Rayy Chell" userId="7cf3fb0b7b2b2aed" providerId="LiveId" clId="{1222CA63-789D-4A3D-ABDA-140D9FD9EA8F}" dt="2023-04-19T06:59:44.140" v="114" actId="20577"/>
          <ac:spMkLst>
            <pc:docMk/>
            <pc:sldMk cId="3472260778" sldId="256"/>
            <ac:spMk id="56" creationId="{59A1ECE7-2C14-F160-A69A-39FCB3EC1EDD}"/>
          </ac:spMkLst>
        </pc:spChg>
        <pc:spChg chg="mod">
          <ac:chgData name="Rayy Chell" userId="7cf3fb0b7b2b2aed" providerId="LiveId" clId="{1222CA63-789D-4A3D-ABDA-140D9FD9EA8F}" dt="2023-04-20T10:24:51.718" v="461" actId="20577"/>
          <ac:spMkLst>
            <pc:docMk/>
            <pc:sldMk cId="3472260778" sldId="256"/>
            <ac:spMk id="57" creationId="{D483B2E9-1981-9C95-7F46-96516B249453}"/>
          </ac:spMkLst>
        </pc:spChg>
        <pc:spChg chg="mod">
          <ac:chgData name="Rayy Chell" userId="7cf3fb0b7b2b2aed" providerId="LiveId" clId="{1222CA63-789D-4A3D-ABDA-140D9FD9EA8F}" dt="2023-04-19T07:03:32.184" v="179" actId="1076"/>
          <ac:spMkLst>
            <pc:docMk/>
            <pc:sldMk cId="3472260778" sldId="256"/>
            <ac:spMk id="66" creationId="{21A9EB13-27E1-6DAF-8DEC-68F565AB97B2}"/>
          </ac:spMkLst>
        </pc:spChg>
        <pc:spChg chg="del">
          <ac:chgData name="Rayy Chell" userId="7cf3fb0b7b2b2aed" providerId="LiveId" clId="{1222CA63-789D-4A3D-ABDA-140D9FD9EA8F}" dt="2023-04-19T03:23:13.911" v="26" actId="478"/>
          <ac:spMkLst>
            <pc:docMk/>
            <pc:sldMk cId="3472260778" sldId="256"/>
            <ac:spMk id="67" creationId="{1B581C6E-8B55-C701-EC19-ADE5944466C9}"/>
          </ac:spMkLst>
        </pc:spChg>
        <pc:spChg chg="del">
          <ac:chgData name="Rayy Chell" userId="7cf3fb0b7b2b2aed" providerId="LiveId" clId="{1222CA63-789D-4A3D-ABDA-140D9FD9EA8F}" dt="2023-04-19T03:23:13.911" v="26" actId="478"/>
          <ac:spMkLst>
            <pc:docMk/>
            <pc:sldMk cId="3472260778" sldId="256"/>
            <ac:spMk id="68" creationId="{35A32316-4E7B-6810-9EE0-288A61127782}"/>
          </ac:spMkLst>
        </pc:spChg>
        <pc:spChg chg="del">
          <ac:chgData name="Rayy Chell" userId="7cf3fb0b7b2b2aed" providerId="LiveId" clId="{1222CA63-789D-4A3D-ABDA-140D9FD9EA8F}" dt="2023-04-19T03:23:13.911" v="26" actId="478"/>
          <ac:spMkLst>
            <pc:docMk/>
            <pc:sldMk cId="3472260778" sldId="256"/>
            <ac:spMk id="69" creationId="{7B7CBB35-2CAC-746A-1735-F2655A381FAC}"/>
          </ac:spMkLst>
        </pc:spChg>
        <pc:spChg chg="del">
          <ac:chgData name="Rayy Chell" userId="7cf3fb0b7b2b2aed" providerId="LiveId" clId="{1222CA63-789D-4A3D-ABDA-140D9FD9EA8F}" dt="2023-04-19T03:23:13.911" v="26" actId="478"/>
          <ac:spMkLst>
            <pc:docMk/>
            <pc:sldMk cId="3472260778" sldId="256"/>
            <ac:spMk id="70" creationId="{A17F9ECE-6835-7E7E-1B1F-F5E5BCAEEFAD}"/>
          </ac:spMkLst>
        </pc:spChg>
        <pc:spChg chg="del">
          <ac:chgData name="Rayy Chell" userId="7cf3fb0b7b2b2aed" providerId="LiveId" clId="{1222CA63-789D-4A3D-ABDA-140D9FD9EA8F}" dt="2023-04-19T03:23:13.911" v="26" actId="478"/>
          <ac:spMkLst>
            <pc:docMk/>
            <pc:sldMk cId="3472260778" sldId="256"/>
            <ac:spMk id="71" creationId="{90A675B5-A6C4-E37E-0A1A-A8465ECDF3AD}"/>
          </ac:spMkLst>
        </pc:spChg>
        <pc:spChg chg="del">
          <ac:chgData name="Rayy Chell" userId="7cf3fb0b7b2b2aed" providerId="LiveId" clId="{1222CA63-789D-4A3D-ABDA-140D9FD9EA8F}" dt="2023-04-19T03:23:13.911" v="26" actId="478"/>
          <ac:spMkLst>
            <pc:docMk/>
            <pc:sldMk cId="3472260778" sldId="256"/>
            <ac:spMk id="73" creationId="{8FAFD246-3717-B12D-F055-4411883B2B86}"/>
          </ac:spMkLst>
        </pc:spChg>
        <pc:spChg chg="mod">
          <ac:chgData name="Rayy Chell" userId="7cf3fb0b7b2b2aed" providerId="LiveId" clId="{1222CA63-789D-4A3D-ABDA-140D9FD9EA8F}" dt="2023-04-19T03:14:14.627" v="5" actId="14100"/>
          <ac:spMkLst>
            <pc:docMk/>
            <pc:sldMk cId="3472260778" sldId="256"/>
            <ac:spMk id="74" creationId="{7066AE4B-E317-3802-F9DD-636C078AEA66}"/>
          </ac:spMkLst>
        </pc:spChg>
        <pc:spChg chg="mod">
          <ac:chgData name="Rayy Chell" userId="7cf3fb0b7b2b2aed" providerId="LiveId" clId="{1222CA63-789D-4A3D-ABDA-140D9FD9EA8F}" dt="2023-04-19T03:15:19.074" v="7" actId="20577"/>
          <ac:spMkLst>
            <pc:docMk/>
            <pc:sldMk cId="3472260778" sldId="256"/>
            <ac:spMk id="75" creationId="{3A604860-4F91-0526-DF13-52D44B237049}"/>
          </ac:spMkLst>
        </pc:spChg>
        <pc:spChg chg="del mod">
          <ac:chgData name="Rayy Chell" userId="7cf3fb0b7b2b2aed" providerId="LiveId" clId="{1222CA63-789D-4A3D-ABDA-140D9FD9EA8F}" dt="2023-04-20T10:25:05.327" v="465" actId="478"/>
          <ac:spMkLst>
            <pc:docMk/>
            <pc:sldMk cId="3472260778" sldId="256"/>
            <ac:spMk id="82" creationId="{45BFD2F6-0898-A27C-2A49-0CC9005F77CD}"/>
          </ac:spMkLst>
        </pc:spChg>
        <pc:spChg chg="del">
          <ac:chgData name="Rayy Chell" userId="7cf3fb0b7b2b2aed" providerId="LiveId" clId="{1222CA63-789D-4A3D-ABDA-140D9FD9EA8F}" dt="2023-04-19T03:23:13.911" v="26" actId="478"/>
          <ac:spMkLst>
            <pc:docMk/>
            <pc:sldMk cId="3472260778" sldId="256"/>
            <ac:spMk id="83" creationId="{1E307F70-5976-DC5F-832C-B4C5C1200084}"/>
          </ac:spMkLst>
        </pc:spChg>
        <pc:spChg chg="mod">
          <ac:chgData name="Rayy Chell" userId="7cf3fb0b7b2b2aed" providerId="LiveId" clId="{1222CA63-789D-4A3D-ABDA-140D9FD9EA8F}" dt="2023-04-19T07:03:22.983" v="178" actId="20577"/>
          <ac:spMkLst>
            <pc:docMk/>
            <pc:sldMk cId="3472260778" sldId="256"/>
            <ac:spMk id="84" creationId="{A287AAFE-5D8B-8CDA-068A-AEB40B23AA89}"/>
          </ac:spMkLst>
        </pc:spChg>
        <pc:spChg chg="mod">
          <ac:chgData name="Rayy Chell" userId="7cf3fb0b7b2b2aed" providerId="LiveId" clId="{1222CA63-789D-4A3D-ABDA-140D9FD9EA8F}" dt="2023-04-19T06:59:48.505" v="121" actId="20577"/>
          <ac:spMkLst>
            <pc:docMk/>
            <pc:sldMk cId="3472260778" sldId="256"/>
            <ac:spMk id="85" creationId="{ADE8D9BA-FB7C-F136-E532-9B72903195E6}"/>
          </ac:spMkLst>
        </pc:spChg>
        <pc:spChg chg="del">
          <ac:chgData name="Rayy Chell" userId="7cf3fb0b7b2b2aed" providerId="LiveId" clId="{1222CA63-789D-4A3D-ABDA-140D9FD9EA8F}" dt="2023-04-19T03:23:13.911" v="26" actId="478"/>
          <ac:spMkLst>
            <pc:docMk/>
            <pc:sldMk cId="3472260778" sldId="256"/>
            <ac:spMk id="89" creationId="{054E4EAB-ACDF-3ABA-D91C-85D143BA0D12}"/>
          </ac:spMkLst>
        </pc:spChg>
        <pc:spChg chg="del">
          <ac:chgData name="Rayy Chell" userId="7cf3fb0b7b2b2aed" providerId="LiveId" clId="{1222CA63-789D-4A3D-ABDA-140D9FD9EA8F}" dt="2023-04-19T03:23:13.911" v="26" actId="478"/>
          <ac:spMkLst>
            <pc:docMk/>
            <pc:sldMk cId="3472260778" sldId="256"/>
            <ac:spMk id="92" creationId="{C5232508-808A-C589-BF79-B11EE322000B}"/>
          </ac:spMkLst>
        </pc:spChg>
        <pc:spChg chg="del">
          <ac:chgData name="Rayy Chell" userId="7cf3fb0b7b2b2aed" providerId="LiveId" clId="{1222CA63-789D-4A3D-ABDA-140D9FD9EA8F}" dt="2023-04-19T03:23:13.911" v="26" actId="478"/>
          <ac:spMkLst>
            <pc:docMk/>
            <pc:sldMk cId="3472260778" sldId="256"/>
            <ac:spMk id="94" creationId="{A437352D-B387-0A91-035F-E49547E1A9ED}"/>
          </ac:spMkLst>
        </pc:spChg>
        <pc:spChg chg="del">
          <ac:chgData name="Rayy Chell" userId="7cf3fb0b7b2b2aed" providerId="LiveId" clId="{1222CA63-789D-4A3D-ABDA-140D9FD9EA8F}" dt="2023-04-19T03:23:13.911" v="26" actId="478"/>
          <ac:spMkLst>
            <pc:docMk/>
            <pc:sldMk cId="3472260778" sldId="256"/>
            <ac:spMk id="95" creationId="{A6F0B3B3-62CC-C472-0A73-30311566B0A2}"/>
          </ac:spMkLst>
        </pc:spChg>
        <pc:spChg chg="mod">
          <ac:chgData name="Rayy Chell" userId="7cf3fb0b7b2b2aed" providerId="LiveId" clId="{1222CA63-789D-4A3D-ABDA-140D9FD9EA8F}" dt="2023-04-20T10:20:39.698" v="350" actId="1076"/>
          <ac:spMkLst>
            <pc:docMk/>
            <pc:sldMk cId="3472260778" sldId="256"/>
            <ac:spMk id="96" creationId="{EECF0FE2-A97E-0017-24A4-81D5C4300353}"/>
          </ac:spMkLst>
        </pc:spChg>
        <pc:spChg chg="mod">
          <ac:chgData name="Rayy Chell" userId="7cf3fb0b7b2b2aed" providerId="LiveId" clId="{1222CA63-789D-4A3D-ABDA-140D9FD9EA8F}" dt="2023-04-20T14:56:27.513" v="813" actId="1076"/>
          <ac:spMkLst>
            <pc:docMk/>
            <pc:sldMk cId="3472260778" sldId="256"/>
            <ac:spMk id="97" creationId="{316BC4A7-A053-F2C8-A1FF-AA0EAA0ADD51}"/>
          </ac:spMkLst>
        </pc:spChg>
        <pc:spChg chg="mod">
          <ac:chgData name="Rayy Chell" userId="7cf3fb0b7b2b2aed" providerId="LiveId" clId="{1222CA63-789D-4A3D-ABDA-140D9FD9EA8F}" dt="2023-04-20T14:56:34.668" v="815" actId="1076"/>
          <ac:spMkLst>
            <pc:docMk/>
            <pc:sldMk cId="3472260778" sldId="256"/>
            <ac:spMk id="99" creationId="{CE8E4856-7A8F-08A0-D0FD-89582FE20F42}"/>
          </ac:spMkLst>
        </pc:spChg>
        <pc:spChg chg="del">
          <ac:chgData name="Rayy Chell" userId="7cf3fb0b7b2b2aed" providerId="LiveId" clId="{1222CA63-789D-4A3D-ABDA-140D9FD9EA8F}" dt="2023-04-19T03:23:13.911" v="26" actId="478"/>
          <ac:spMkLst>
            <pc:docMk/>
            <pc:sldMk cId="3472260778" sldId="256"/>
            <ac:spMk id="100" creationId="{0694C7C6-D888-B8BB-0D0B-51B3042A1030}"/>
          </ac:spMkLst>
        </pc:spChg>
        <pc:spChg chg="del">
          <ac:chgData name="Rayy Chell" userId="7cf3fb0b7b2b2aed" providerId="LiveId" clId="{1222CA63-789D-4A3D-ABDA-140D9FD9EA8F}" dt="2023-04-19T03:23:13.911" v="26" actId="478"/>
          <ac:spMkLst>
            <pc:docMk/>
            <pc:sldMk cId="3472260778" sldId="256"/>
            <ac:spMk id="102" creationId="{419260BA-47CD-232F-75FF-8D89BD77379D}"/>
          </ac:spMkLst>
        </pc:spChg>
        <pc:spChg chg="del">
          <ac:chgData name="Rayy Chell" userId="7cf3fb0b7b2b2aed" providerId="LiveId" clId="{1222CA63-789D-4A3D-ABDA-140D9FD9EA8F}" dt="2023-04-19T03:23:13.911" v="26" actId="478"/>
          <ac:spMkLst>
            <pc:docMk/>
            <pc:sldMk cId="3472260778" sldId="256"/>
            <ac:spMk id="103" creationId="{390F87F7-086D-C40C-5842-7CF3D3349318}"/>
          </ac:spMkLst>
        </pc:spChg>
        <pc:spChg chg="del">
          <ac:chgData name="Rayy Chell" userId="7cf3fb0b7b2b2aed" providerId="LiveId" clId="{1222CA63-789D-4A3D-ABDA-140D9FD9EA8F}" dt="2023-04-19T03:23:13.911" v="26" actId="478"/>
          <ac:spMkLst>
            <pc:docMk/>
            <pc:sldMk cId="3472260778" sldId="256"/>
            <ac:spMk id="105" creationId="{5143C9EB-2C5B-82F3-DACB-3ADA59F5E1E1}"/>
          </ac:spMkLst>
        </pc:spChg>
        <pc:spChg chg="del">
          <ac:chgData name="Rayy Chell" userId="7cf3fb0b7b2b2aed" providerId="LiveId" clId="{1222CA63-789D-4A3D-ABDA-140D9FD9EA8F}" dt="2023-04-19T03:23:13.911" v="26" actId="478"/>
          <ac:spMkLst>
            <pc:docMk/>
            <pc:sldMk cId="3472260778" sldId="256"/>
            <ac:spMk id="107" creationId="{EC847719-696B-884F-87DD-788FA9A7855F}"/>
          </ac:spMkLst>
        </pc:spChg>
        <pc:spChg chg="del">
          <ac:chgData name="Rayy Chell" userId="7cf3fb0b7b2b2aed" providerId="LiveId" clId="{1222CA63-789D-4A3D-ABDA-140D9FD9EA8F}" dt="2023-04-19T03:23:13.911" v="26" actId="478"/>
          <ac:spMkLst>
            <pc:docMk/>
            <pc:sldMk cId="3472260778" sldId="256"/>
            <ac:spMk id="109" creationId="{534B7E82-A737-C2F7-719F-2180A8938DA1}"/>
          </ac:spMkLst>
        </pc:spChg>
        <pc:spChg chg="del">
          <ac:chgData name="Rayy Chell" userId="7cf3fb0b7b2b2aed" providerId="LiveId" clId="{1222CA63-789D-4A3D-ABDA-140D9FD9EA8F}" dt="2023-04-19T03:23:13.911" v="26" actId="478"/>
          <ac:spMkLst>
            <pc:docMk/>
            <pc:sldMk cId="3472260778" sldId="256"/>
            <ac:spMk id="111" creationId="{F2FFA2F4-775C-281F-8DE5-6AAA072D0E5D}"/>
          </ac:spMkLst>
        </pc:spChg>
        <pc:spChg chg="del">
          <ac:chgData name="Rayy Chell" userId="7cf3fb0b7b2b2aed" providerId="LiveId" clId="{1222CA63-789D-4A3D-ABDA-140D9FD9EA8F}" dt="2023-04-19T03:23:13.911" v="26" actId="478"/>
          <ac:spMkLst>
            <pc:docMk/>
            <pc:sldMk cId="3472260778" sldId="256"/>
            <ac:spMk id="116" creationId="{3ADF30E2-9A11-2387-915C-037B1C5B450B}"/>
          </ac:spMkLst>
        </pc:spChg>
        <pc:spChg chg="del">
          <ac:chgData name="Rayy Chell" userId="7cf3fb0b7b2b2aed" providerId="LiveId" clId="{1222CA63-789D-4A3D-ABDA-140D9FD9EA8F}" dt="2023-04-19T03:23:13.911" v="26" actId="478"/>
          <ac:spMkLst>
            <pc:docMk/>
            <pc:sldMk cId="3472260778" sldId="256"/>
            <ac:spMk id="117" creationId="{27409550-ACBE-4430-19FF-B38C3236A9A1}"/>
          </ac:spMkLst>
        </pc:spChg>
        <pc:spChg chg="del">
          <ac:chgData name="Rayy Chell" userId="7cf3fb0b7b2b2aed" providerId="LiveId" clId="{1222CA63-789D-4A3D-ABDA-140D9FD9EA8F}" dt="2023-04-19T03:23:13.911" v="26" actId="478"/>
          <ac:spMkLst>
            <pc:docMk/>
            <pc:sldMk cId="3472260778" sldId="256"/>
            <ac:spMk id="123" creationId="{F86509F0-D0D7-CC0C-51F4-6DADEF90A3AB}"/>
          </ac:spMkLst>
        </pc:spChg>
        <pc:spChg chg="del">
          <ac:chgData name="Rayy Chell" userId="7cf3fb0b7b2b2aed" providerId="LiveId" clId="{1222CA63-789D-4A3D-ABDA-140D9FD9EA8F}" dt="2023-04-19T03:23:13.911" v="26" actId="478"/>
          <ac:spMkLst>
            <pc:docMk/>
            <pc:sldMk cId="3472260778" sldId="256"/>
            <ac:spMk id="126" creationId="{511B35C5-F468-C9DF-0294-4586DCC81308}"/>
          </ac:spMkLst>
        </pc:spChg>
        <pc:spChg chg="del">
          <ac:chgData name="Rayy Chell" userId="7cf3fb0b7b2b2aed" providerId="LiveId" clId="{1222CA63-789D-4A3D-ABDA-140D9FD9EA8F}" dt="2023-04-19T03:23:13.911" v="26" actId="478"/>
          <ac:spMkLst>
            <pc:docMk/>
            <pc:sldMk cId="3472260778" sldId="256"/>
            <ac:spMk id="127" creationId="{580E4BCA-1219-E2E6-528F-CE8B26C75069}"/>
          </ac:spMkLst>
        </pc:spChg>
        <pc:spChg chg="del">
          <ac:chgData name="Rayy Chell" userId="7cf3fb0b7b2b2aed" providerId="LiveId" clId="{1222CA63-789D-4A3D-ABDA-140D9FD9EA8F}" dt="2023-04-19T03:23:13.911" v="26" actId="478"/>
          <ac:spMkLst>
            <pc:docMk/>
            <pc:sldMk cId="3472260778" sldId="256"/>
            <ac:spMk id="129" creationId="{FCCAE718-31FE-ECBD-A30B-32A48C28E40D}"/>
          </ac:spMkLst>
        </pc:spChg>
        <pc:spChg chg="del">
          <ac:chgData name="Rayy Chell" userId="7cf3fb0b7b2b2aed" providerId="LiveId" clId="{1222CA63-789D-4A3D-ABDA-140D9FD9EA8F}" dt="2023-04-19T03:23:13.911" v="26" actId="478"/>
          <ac:spMkLst>
            <pc:docMk/>
            <pc:sldMk cId="3472260778" sldId="256"/>
            <ac:spMk id="130" creationId="{2E1A29A3-E331-FD7F-1077-BE2DDD3951F2}"/>
          </ac:spMkLst>
        </pc:spChg>
        <pc:spChg chg="del">
          <ac:chgData name="Rayy Chell" userId="7cf3fb0b7b2b2aed" providerId="LiveId" clId="{1222CA63-789D-4A3D-ABDA-140D9FD9EA8F}" dt="2023-04-19T03:23:13.911" v="26" actId="478"/>
          <ac:spMkLst>
            <pc:docMk/>
            <pc:sldMk cId="3472260778" sldId="256"/>
            <ac:spMk id="136" creationId="{D96406E0-5BC0-E9F7-9FAB-02D7F5C960B2}"/>
          </ac:spMkLst>
        </pc:spChg>
        <pc:spChg chg="del">
          <ac:chgData name="Rayy Chell" userId="7cf3fb0b7b2b2aed" providerId="LiveId" clId="{1222CA63-789D-4A3D-ABDA-140D9FD9EA8F}" dt="2023-04-19T03:23:13.911" v="26" actId="478"/>
          <ac:spMkLst>
            <pc:docMk/>
            <pc:sldMk cId="3472260778" sldId="256"/>
            <ac:spMk id="137" creationId="{393854F6-E3CB-8B5D-4C5E-248D4960BB7E}"/>
          </ac:spMkLst>
        </pc:spChg>
        <pc:spChg chg="del">
          <ac:chgData name="Rayy Chell" userId="7cf3fb0b7b2b2aed" providerId="LiveId" clId="{1222CA63-789D-4A3D-ABDA-140D9FD9EA8F}" dt="2023-04-19T03:23:13.911" v="26" actId="478"/>
          <ac:spMkLst>
            <pc:docMk/>
            <pc:sldMk cId="3472260778" sldId="256"/>
            <ac:spMk id="138" creationId="{106E8E67-3301-4C1D-4388-8F487924C67B}"/>
          </ac:spMkLst>
        </pc:spChg>
        <pc:spChg chg="del">
          <ac:chgData name="Rayy Chell" userId="7cf3fb0b7b2b2aed" providerId="LiveId" clId="{1222CA63-789D-4A3D-ABDA-140D9FD9EA8F}" dt="2023-04-19T03:23:13.911" v="26" actId="478"/>
          <ac:spMkLst>
            <pc:docMk/>
            <pc:sldMk cId="3472260778" sldId="256"/>
            <ac:spMk id="139" creationId="{BCE13478-A2D5-759D-A4FE-E8BF032524B2}"/>
          </ac:spMkLst>
        </pc:spChg>
        <pc:spChg chg="del">
          <ac:chgData name="Rayy Chell" userId="7cf3fb0b7b2b2aed" providerId="LiveId" clId="{1222CA63-789D-4A3D-ABDA-140D9FD9EA8F}" dt="2023-04-19T03:23:13.911" v="26" actId="478"/>
          <ac:spMkLst>
            <pc:docMk/>
            <pc:sldMk cId="3472260778" sldId="256"/>
            <ac:spMk id="141" creationId="{381AD51E-97A3-9A01-EC21-88E1A5ED96F0}"/>
          </ac:spMkLst>
        </pc:spChg>
        <pc:spChg chg="mod">
          <ac:chgData name="Rayy Chell" userId="7cf3fb0b7b2b2aed" providerId="LiveId" clId="{1222CA63-789D-4A3D-ABDA-140D9FD9EA8F}" dt="2023-04-20T10:17:43.530" v="344" actId="948"/>
          <ac:spMkLst>
            <pc:docMk/>
            <pc:sldMk cId="3472260778" sldId="256"/>
            <ac:spMk id="142" creationId="{92ABF906-5681-CB7B-351B-79F16247E696}"/>
          </ac:spMkLst>
        </pc:spChg>
        <pc:spChg chg="mod">
          <ac:chgData name="Rayy Chell" userId="7cf3fb0b7b2b2aed" providerId="LiveId" clId="{1222CA63-789D-4A3D-ABDA-140D9FD9EA8F}" dt="2023-04-20T10:18:00.186" v="345" actId="1076"/>
          <ac:spMkLst>
            <pc:docMk/>
            <pc:sldMk cId="3472260778" sldId="256"/>
            <ac:spMk id="151" creationId="{862EDD4A-3948-0876-97CA-919F7CFD70FE}"/>
          </ac:spMkLst>
        </pc:spChg>
        <pc:spChg chg="mod">
          <ac:chgData name="Rayy Chell" userId="7cf3fb0b7b2b2aed" providerId="LiveId" clId="{1222CA63-789D-4A3D-ABDA-140D9FD9EA8F}" dt="2023-04-20T14:41:38.524" v="528" actId="20577"/>
          <ac:spMkLst>
            <pc:docMk/>
            <pc:sldMk cId="3472260778" sldId="256"/>
            <ac:spMk id="154" creationId="{3DD35006-26FB-388F-36AC-D2D4358572A5}"/>
          </ac:spMkLst>
        </pc:spChg>
        <pc:spChg chg="del mod">
          <ac:chgData name="Rayy Chell" userId="7cf3fb0b7b2b2aed" providerId="LiveId" clId="{1222CA63-789D-4A3D-ABDA-140D9FD9EA8F}" dt="2023-04-20T14:56:51.408" v="816" actId="478"/>
          <ac:spMkLst>
            <pc:docMk/>
            <pc:sldMk cId="3472260778" sldId="256"/>
            <ac:spMk id="155" creationId="{CF381BB3-82E8-D2EA-0BA4-26ACBCE66998}"/>
          </ac:spMkLst>
        </pc:spChg>
        <pc:spChg chg="del mod">
          <ac:chgData name="Rayy Chell" userId="7cf3fb0b7b2b2aed" providerId="LiveId" clId="{1222CA63-789D-4A3D-ABDA-140D9FD9EA8F}" dt="2023-04-20T10:25:05.327" v="465" actId="478"/>
          <ac:spMkLst>
            <pc:docMk/>
            <pc:sldMk cId="3472260778" sldId="256"/>
            <ac:spMk id="158" creationId="{7BBBF2BA-A9F1-0926-4341-11ED377C3962}"/>
          </ac:spMkLst>
        </pc:spChg>
        <pc:spChg chg="mod">
          <ac:chgData name="Rayy Chell" userId="7cf3fb0b7b2b2aed" providerId="LiveId" clId="{1222CA63-789D-4A3D-ABDA-140D9FD9EA8F}" dt="2023-04-19T07:00:00.296" v="122" actId="1076"/>
          <ac:spMkLst>
            <pc:docMk/>
            <pc:sldMk cId="3472260778" sldId="256"/>
            <ac:spMk id="163" creationId="{A8C7E09D-B109-3E05-1F1C-EAD6D7AA463D}"/>
          </ac:spMkLst>
        </pc:spChg>
        <pc:spChg chg="mod">
          <ac:chgData name="Rayy Chell" userId="7cf3fb0b7b2b2aed" providerId="LiveId" clId="{1222CA63-789D-4A3D-ABDA-140D9FD9EA8F}" dt="2023-04-19T07:01:41.633" v="151" actId="20577"/>
          <ac:spMkLst>
            <pc:docMk/>
            <pc:sldMk cId="3472260778" sldId="256"/>
            <ac:spMk id="164" creationId="{097FEC68-E0A2-8E9E-F29D-6FE7376ECB40}"/>
          </ac:spMkLst>
        </pc:spChg>
        <pc:spChg chg="mod">
          <ac:chgData name="Rayy Chell" userId="7cf3fb0b7b2b2aed" providerId="LiveId" clId="{1222CA63-789D-4A3D-ABDA-140D9FD9EA8F}" dt="2023-04-19T07:03:32.184" v="179" actId="1076"/>
          <ac:spMkLst>
            <pc:docMk/>
            <pc:sldMk cId="3472260778" sldId="256"/>
            <ac:spMk id="165" creationId="{2AC215B1-0EC1-573F-2DB0-59522A3AAA21}"/>
          </ac:spMkLst>
        </pc:spChg>
        <pc:grpChg chg="del">
          <ac:chgData name="Rayy Chell" userId="7cf3fb0b7b2b2aed" providerId="LiveId" clId="{1222CA63-789D-4A3D-ABDA-140D9FD9EA8F}" dt="2023-04-19T03:23:13.911" v="26" actId="478"/>
          <ac:grpSpMkLst>
            <pc:docMk/>
            <pc:sldMk cId="3472260778" sldId="256"/>
            <ac:grpSpMk id="120" creationId="{E9244609-322D-BC88-4255-7C1DC6F89178}"/>
          </ac:grpSpMkLst>
        </pc:grpChg>
        <pc:graphicFrameChg chg="mod">
          <ac:chgData name="Rayy Chell" userId="7cf3fb0b7b2b2aed" providerId="LiveId" clId="{1222CA63-789D-4A3D-ABDA-140D9FD9EA8F}" dt="2023-04-19T03:26:36.392" v="41" actId="1076"/>
          <ac:graphicFrameMkLst>
            <pc:docMk/>
            <pc:sldMk cId="3472260778" sldId="256"/>
            <ac:graphicFrameMk id="150" creationId="{388349BB-89B5-5B02-1185-F3EF6B591578}"/>
          </ac:graphicFrameMkLst>
        </pc:graphicFrameChg>
        <pc:picChg chg="add mod modCrop">
          <ac:chgData name="Rayy Chell" userId="7cf3fb0b7b2b2aed" providerId="LiveId" clId="{1222CA63-789D-4A3D-ABDA-140D9FD9EA8F}" dt="2023-04-19T03:19:42.730" v="23" actId="1076"/>
          <ac:picMkLst>
            <pc:docMk/>
            <pc:sldMk cId="3472260778" sldId="256"/>
            <ac:picMk id="3" creationId="{68AFF59A-2368-DF31-6DA9-6A10786F7190}"/>
          </ac:picMkLst>
        </pc:picChg>
        <pc:picChg chg="add mod ord">
          <ac:chgData name="Rayy Chell" userId="7cf3fb0b7b2b2aed" providerId="LiveId" clId="{1222CA63-789D-4A3D-ABDA-140D9FD9EA8F}" dt="2023-04-20T10:20:28.350" v="347" actId="14100"/>
          <ac:picMkLst>
            <pc:docMk/>
            <pc:sldMk cId="3472260778" sldId="256"/>
            <ac:picMk id="4" creationId="{1C716566-A5C8-A14C-A96D-EDC2FECBEA17}"/>
          </ac:picMkLst>
        </pc:picChg>
        <pc:picChg chg="del">
          <ac:chgData name="Rayy Chell" userId="7cf3fb0b7b2b2aed" providerId="LiveId" clId="{1222CA63-789D-4A3D-ABDA-140D9FD9EA8F}" dt="2023-04-19T03:22:55.075" v="25" actId="478"/>
          <ac:picMkLst>
            <pc:docMk/>
            <pc:sldMk cId="3472260778" sldId="256"/>
            <ac:picMk id="5" creationId="{8AEF4E16-60AE-D81B-35C9-9DDC40112CEF}"/>
          </ac:picMkLst>
        </pc:picChg>
        <pc:picChg chg="del mod">
          <ac:chgData name="Rayy Chell" userId="7cf3fb0b7b2b2aed" providerId="LiveId" clId="{1222CA63-789D-4A3D-ABDA-140D9FD9EA8F}" dt="2023-04-20T10:14:36.789" v="306" actId="478"/>
          <ac:picMkLst>
            <pc:docMk/>
            <pc:sldMk cId="3472260778" sldId="256"/>
            <ac:picMk id="6" creationId="{3353E17A-1292-9C0E-015D-31D9FDB7CCE2}"/>
          </ac:picMkLst>
        </pc:picChg>
        <pc:picChg chg="del mod">
          <ac:chgData name="Rayy Chell" userId="7cf3fb0b7b2b2aed" providerId="LiveId" clId="{1222CA63-789D-4A3D-ABDA-140D9FD9EA8F}" dt="2023-04-20T10:25:05.327" v="465" actId="478"/>
          <ac:picMkLst>
            <pc:docMk/>
            <pc:sldMk cId="3472260778" sldId="256"/>
            <ac:picMk id="7" creationId="{F510F606-F2D2-75D7-F0F8-634BAFFCC90D}"/>
          </ac:picMkLst>
        </pc:picChg>
        <pc:picChg chg="add mod ord">
          <ac:chgData name="Rayy Chell" userId="7cf3fb0b7b2b2aed" providerId="LiveId" clId="{1222CA63-789D-4A3D-ABDA-140D9FD9EA8F}" dt="2023-04-19T07:03:32.184" v="179" actId="1076"/>
          <ac:picMkLst>
            <pc:docMk/>
            <pc:sldMk cId="3472260778" sldId="256"/>
            <ac:picMk id="11" creationId="{FA179763-40A4-E35A-D1BD-C45CD6CF9241}"/>
          </ac:picMkLst>
        </pc:picChg>
        <pc:picChg chg="add del mod">
          <ac:chgData name="Rayy Chell" userId="7cf3fb0b7b2b2aed" providerId="LiveId" clId="{1222CA63-789D-4A3D-ABDA-140D9FD9EA8F}" dt="2023-04-20T10:25:02.194" v="464" actId="478"/>
          <ac:picMkLst>
            <pc:docMk/>
            <pc:sldMk cId="3472260778" sldId="256"/>
            <ac:picMk id="12" creationId="{59C5B770-A501-1941-2A92-AFC6E9DC8169}"/>
          </ac:picMkLst>
        </pc:picChg>
        <pc:picChg chg="add mod">
          <ac:chgData name="Rayy Chell" userId="7cf3fb0b7b2b2aed" providerId="LiveId" clId="{1222CA63-789D-4A3D-ABDA-140D9FD9EA8F}" dt="2023-04-20T14:55:38.697" v="810" actId="1076"/>
          <ac:picMkLst>
            <pc:docMk/>
            <pc:sldMk cId="3472260778" sldId="256"/>
            <ac:picMk id="13" creationId="{E256BEAF-A036-A8CD-F822-F08CAD059BBB}"/>
          </ac:picMkLst>
        </pc:picChg>
        <pc:picChg chg="add mod">
          <ac:chgData name="Rayy Chell" userId="7cf3fb0b7b2b2aed" providerId="LiveId" clId="{1222CA63-789D-4A3D-ABDA-140D9FD9EA8F}" dt="2023-04-20T14:55:44.747" v="811" actId="1076"/>
          <ac:picMkLst>
            <pc:docMk/>
            <pc:sldMk cId="3472260778" sldId="256"/>
            <ac:picMk id="15" creationId="{57FCE30A-5028-E58A-C92F-F63B040B16FD}"/>
          </ac:picMkLst>
        </pc:picChg>
        <pc:picChg chg="del">
          <ac:chgData name="Rayy Chell" userId="7cf3fb0b7b2b2aed" providerId="LiveId" clId="{1222CA63-789D-4A3D-ABDA-140D9FD9EA8F}" dt="2023-04-19T03:17:51.029" v="8" actId="478"/>
          <ac:picMkLst>
            <pc:docMk/>
            <pc:sldMk cId="3472260778" sldId="256"/>
            <ac:picMk id="101" creationId="{94F843FE-E1D3-2BB7-3466-32D89F268484}"/>
          </ac:picMkLst>
        </pc:picChg>
        <pc:picChg chg="del">
          <ac:chgData name="Rayy Chell" userId="7cf3fb0b7b2b2aed" providerId="LiveId" clId="{1222CA63-789D-4A3D-ABDA-140D9FD9EA8F}" dt="2023-04-19T03:23:13.911" v="26" actId="478"/>
          <ac:picMkLst>
            <pc:docMk/>
            <pc:sldMk cId="3472260778" sldId="256"/>
            <ac:picMk id="119" creationId="{754594CC-6E76-4CE1-E918-5B2E0D470713}"/>
          </ac:picMkLst>
        </pc:picChg>
        <pc:picChg chg="del mod">
          <ac:chgData name="Rayy Chell" userId="7cf3fb0b7b2b2aed" providerId="LiveId" clId="{1222CA63-789D-4A3D-ABDA-140D9FD9EA8F}" dt="2023-04-20T10:24:59.010" v="463" actId="478"/>
          <ac:picMkLst>
            <pc:docMk/>
            <pc:sldMk cId="3472260778" sldId="256"/>
            <ac:picMk id="152" creationId="{1F6CD463-5A99-1CAF-1DF7-1FDF4BE08340}"/>
          </ac:picMkLst>
        </pc:picChg>
        <pc:cxnChg chg="del mod">
          <ac:chgData name="Rayy Chell" userId="7cf3fb0b7b2b2aed" providerId="LiveId" clId="{1222CA63-789D-4A3D-ABDA-140D9FD9EA8F}" dt="2023-04-19T03:23:13.911" v="26" actId="478"/>
          <ac:cxnSpMkLst>
            <pc:docMk/>
            <pc:sldMk cId="3472260778" sldId="256"/>
            <ac:cxnSpMk id="72" creationId="{6D3A4D27-68CC-C2DA-35AA-8CEB82F179A0}"/>
          </ac:cxnSpMkLst>
        </pc:cxnChg>
        <pc:cxnChg chg="del mod">
          <ac:chgData name="Rayy Chell" userId="7cf3fb0b7b2b2aed" providerId="LiveId" clId="{1222CA63-789D-4A3D-ABDA-140D9FD9EA8F}" dt="2023-04-19T03:23:13.911" v="26" actId="478"/>
          <ac:cxnSpMkLst>
            <pc:docMk/>
            <pc:sldMk cId="3472260778" sldId="256"/>
            <ac:cxnSpMk id="86" creationId="{F877CC26-2064-4010-8811-D69E76DE5A41}"/>
          </ac:cxnSpMkLst>
        </pc:cxnChg>
        <pc:cxnChg chg="del mod">
          <ac:chgData name="Rayy Chell" userId="7cf3fb0b7b2b2aed" providerId="LiveId" clId="{1222CA63-789D-4A3D-ABDA-140D9FD9EA8F}" dt="2023-04-19T03:23:13.911" v="26" actId="478"/>
          <ac:cxnSpMkLst>
            <pc:docMk/>
            <pc:sldMk cId="3472260778" sldId="256"/>
            <ac:cxnSpMk id="88" creationId="{5AC961B8-446B-CFBA-27A2-F074F44A5430}"/>
          </ac:cxnSpMkLst>
        </pc:cxnChg>
        <pc:cxnChg chg="del">
          <ac:chgData name="Rayy Chell" userId="7cf3fb0b7b2b2aed" providerId="LiveId" clId="{1222CA63-789D-4A3D-ABDA-140D9FD9EA8F}" dt="2023-04-19T03:23:13.911" v="26" actId="478"/>
          <ac:cxnSpMkLst>
            <pc:docMk/>
            <pc:sldMk cId="3472260778" sldId="256"/>
            <ac:cxnSpMk id="91" creationId="{17D16E5A-7A1A-DFA0-6F4A-2192754CBAAB}"/>
          </ac:cxnSpMkLst>
        </pc:cxnChg>
        <pc:cxnChg chg="del mod">
          <ac:chgData name="Rayy Chell" userId="7cf3fb0b7b2b2aed" providerId="LiveId" clId="{1222CA63-789D-4A3D-ABDA-140D9FD9EA8F}" dt="2023-04-19T03:23:13.911" v="26" actId="478"/>
          <ac:cxnSpMkLst>
            <pc:docMk/>
            <pc:sldMk cId="3472260778" sldId="256"/>
            <ac:cxnSpMk id="93" creationId="{19933765-4013-ACE3-D497-7EE5A1238F95}"/>
          </ac:cxnSpMkLst>
        </pc:cxnChg>
        <pc:cxnChg chg="del mod">
          <ac:chgData name="Rayy Chell" userId="7cf3fb0b7b2b2aed" providerId="LiveId" clId="{1222CA63-789D-4A3D-ABDA-140D9FD9EA8F}" dt="2023-04-19T03:23:13.911" v="26" actId="478"/>
          <ac:cxnSpMkLst>
            <pc:docMk/>
            <pc:sldMk cId="3472260778" sldId="256"/>
            <ac:cxnSpMk id="104" creationId="{4FE8EF4F-3A55-1480-A88A-24D433CD2418}"/>
          </ac:cxnSpMkLst>
        </pc:cxnChg>
        <pc:cxnChg chg="del mod">
          <ac:chgData name="Rayy Chell" userId="7cf3fb0b7b2b2aed" providerId="LiveId" clId="{1222CA63-789D-4A3D-ABDA-140D9FD9EA8F}" dt="2023-04-19T03:23:13.911" v="26" actId="478"/>
          <ac:cxnSpMkLst>
            <pc:docMk/>
            <pc:sldMk cId="3472260778" sldId="256"/>
            <ac:cxnSpMk id="106" creationId="{E305FBE5-A876-8C03-B08D-1C55E05FDC50}"/>
          </ac:cxnSpMkLst>
        </pc:cxnChg>
        <pc:cxnChg chg="del mod">
          <ac:chgData name="Rayy Chell" userId="7cf3fb0b7b2b2aed" providerId="LiveId" clId="{1222CA63-789D-4A3D-ABDA-140D9FD9EA8F}" dt="2023-04-19T03:23:13.911" v="26" actId="478"/>
          <ac:cxnSpMkLst>
            <pc:docMk/>
            <pc:sldMk cId="3472260778" sldId="256"/>
            <ac:cxnSpMk id="108" creationId="{DB6746C2-D590-62AA-EE98-30DE7310A0EE}"/>
          </ac:cxnSpMkLst>
        </pc:cxnChg>
        <pc:cxnChg chg="del mod">
          <ac:chgData name="Rayy Chell" userId="7cf3fb0b7b2b2aed" providerId="LiveId" clId="{1222CA63-789D-4A3D-ABDA-140D9FD9EA8F}" dt="2023-04-19T03:23:13.911" v="26" actId="478"/>
          <ac:cxnSpMkLst>
            <pc:docMk/>
            <pc:sldMk cId="3472260778" sldId="256"/>
            <ac:cxnSpMk id="110" creationId="{BB783BE3-4773-C9D8-F5E5-49A3963804A4}"/>
          </ac:cxnSpMkLst>
        </pc:cxnChg>
        <pc:cxnChg chg="del mod">
          <ac:chgData name="Rayy Chell" userId="7cf3fb0b7b2b2aed" providerId="LiveId" clId="{1222CA63-789D-4A3D-ABDA-140D9FD9EA8F}" dt="2023-04-19T03:23:13.911" v="26" actId="478"/>
          <ac:cxnSpMkLst>
            <pc:docMk/>
            <pc:sldMk cId="3472260778" sldId="256"/>
            <ac:cxnSpMk id="112" creationId="{41E68921-1201-C5E3-9B40-E22C740ED8EC}"/>
          </ac:cxnSpMkLst>
        </pc:cxnChg>
        <pc:cxnChg chg="del mod">
          <ac:chgData name="Rayy Chell" userId="7cf3fb0b7b2b2aed" providerId="LiveId" clId="{1222CA63-789D-4A3D-ABDA-140D9FD9EA8F}" dt="2023-04-19T03:23:13.911" v="26" actId="478"/>
          <ac:cxnSpMkLst>
            <pc:docMk/>
            <pc:sldMk cId="3472260778" sldId="256"/>
            <ac:cxnSpMk id="113" creationId="{E6032937-6373-EDF9-3EC7-2CAF6B061604}"/>
          </ac:cxnSpMkLst>
        </pc:cxnChg>
        <pc:cxnChg chg="del mod">
          <ac:chgData name="Rayy Chell" userId="7cf3fb0b7b2b2aed" providerId="LiveId" clId="{1222CA63-789D-4A3D-ABDA-140D9FD9EA8F}" dt="2023-04-19T03:23:13.911" v="26" actId="478"/>
          <ac:cxnSpMkLst>
            <pc:docMk/>
            <pc:sldMk cId="3472260778" sldId="256"/>
            <ac:cxnSpMk id="114" creationId="{D1AC5CB9-202D-EB01-C440-08151EA24531}"/>
          </ac:cxnSpMkLst>
        </pc:cxnChg>
        <pc:cxnChg chg="del mod">
          <ac:chgData name="Rayy Chell" userId="7cf3fb0b7b2b2aed" providerId="LiveId" clId="{1222CA63-789D-4A3D-ABDA-140D9FD9EA8F}" dt="2023-04-19T03:23:13.911" v="26" actId="478"/>
          <ac:cxnSpMkLst>
            <pc:docMk/>
            <pc:sldMk cId="3472260778" sldId="256"/>
            <ac:cxnSpMk id="115" creationId="{32B4DC0D-61FB-2030-9C65-6C8DC2E1C1A5}"/>
          </ac:cxnSpMkLst>
        </pc:cxnChg>
        <pc:cxnChg chg="del mod">
          <ac:chgData name="Rayy Chell" userId="7cf3fb0b7b2b2aed" providerId="LiveId" clId="{1222CA63-789D-4A3D-ABDA-140D9FD9EA8F}" dt="2023-04-19T03:23:13.911" v="26" actId="478"/>
          <ac:cxnSpMkLst>
            <pc:docMk/>
            <pc:sldMk cId="3472260778" sldId="256"/>
            <ac:cxnSpMk id="118" creationId="{DE94D8E7-05DE-707B-671A-498C28559BC0}"/>
          </ac:cxnSpMkLst>
        </pc:cxnChg>
        <pc:cxnChg chg="del mod">
          <ac:chgData name="Rayy Chell" userId="7cf3fb0b7b2b2aed" providerId="LiveId" clId="{1222CA63-789D-4A3D-ABDA-140D9FD9EA8F}" dt="2023-04-19T03:23:13.911" v="26" actId="478"/>
          <ac:cxnSpMkLst>
            <pc:docMk/>
            <pc:sldMk cId="3472260778" sldId="256"/>
            <ac:cxnSpMk id="124" creationId="{B7AAB380-AAB3-3334-B200-587E586797AF}"/>
          </ac:cxnSpMkLst>
        </pc:cxnChg>
        <pc:cxnChg chg="del mod">
          <ac:chgData name="Rayy Chell" userId="7cf3fb0b7b2b2aed" providerId="LiveId" clId="{1222CA63-789D-4A3D-ABDA-140D9FD9EA8F}" dt="2023-04-19T03:23:13.911" v="26" actId="478"/>
          <ac:cxnSpMkLst>
            <pc:docMk/>
            <pc:sldMk cId="3472260778" sldId="256"/>
            <ac:cxnSpMk id="125" creationId="{7182F2E0-135A-1B23-F04B-2D70FC298911}"/>
          </ac:cxnSpMkLst>
        </pc:cxnChg>
        <pc:cxnChg chg="del mod">
          <ac:chgData name="Rayy Chell" userId="7cf3fb0b7b2b2aed" providerId="LiveId" clId="{1222CA63-789D-4A3D-ABDA-140D9FD9EA8F}" dt="2023-04-19T03:23:13.911" v="26" actId="478"/>
          <ac:cxnSpMkLst>
            <pc:docMk/>
            <pc:sldMk cId="3472260778" sldId="256"/>
            <ac:cxnSpMk id="128" creationId="{71744845-BFA2-374A-271C-9EA97FC68B4C}"/>
          </ac:cxnSpMkLst>
        </pc:cxnChg>
        <pc:cxnChg chg="del mod">
          <ac:chgData name="Rayy Chell" userId="7cf3fb0b7b2b2aed" providerId="LiveId" clId="{1222CA63-789D-4A3D-ABDA-140D9FD9EA8F}" dt="2023-04-19T03:23:13.911" v="26" actId="478"/>
          <ac:cxnSpMkLst>
            <pc:docMk/>
            <pc:sldMk cId="3472260778" sldId="256"/>
            <ac:cxnSpMk id="131" creationId="{E35BD9CF-B3B0-EBCD-2C0D-5171496A56DE}"/>
          </ac:cxnSpMkLst>
        </pc:cxnChg>
        <pc:cxnChg chg="del mod">
          <ac:chgData name="Rayy Chell" userId="7cf3fb0b7b2b2aed" providerId="LiveId" clId="{1222CA63-789D-4A3D-ABDA-140D9FD9EA8F}" dt="2023-04-19T03:23:13.911" v="26" actId="478"/>
          <ac:cxnSpMkLst>
            <pc:docMk/>
            <pc:sldMk cId="3472260778" sldId="256"/>
            <ac:cxnSpMk id="132" creationId="{89FE0C13-AE10-E625-9C26-B0340359B3F7}"/>
          </ac:cxnSpMkLst>
        </pc:cxnChg>
        <pc:cxnChg chg="del mod">
          <ac:chgData name="Rayy Chell" userId="7cf3fb0b7b2b2aed" providerId="LiveId" clId="{1222CA63-789D-4A3D-ABDA-140D9FD9EA8F}" dt="2023-04-19T03:23:13.911" v="26" actId="478"/>
          <ac:cxnSpMkLst>
            <pc:docMk/>
            <pc:sldMk cId="3472260778" sldId="256"/>
            <ac:cxnSpMk id="133" creationId="{AF0C852D-F42B-4377-3668-D0E09060D5DF}"/>
          </ac:cxnSpMkLst>
        </pc:cxnChg>
        <pc:cxnChg chg="del mod">
          <ac:chgData name="Rayy Chell" userId="7cf3fb0b7b2b2aed" providerId="LiveId" clId="{1222CA63-789D-4A3D-ABDA-140D9FD9EA8F}" dt="2023-04-19T03:23:13.911" v="26" actId="478"/>
          <ac:cxnSpMkLst>
            <pc:docMk/>
            <pc:sldMk cId="3472260778" sldId="256"/>
            <ac:cxnSpMk id="134" creationId="{5C779EEB-104B-2CE3-BB97-47681A667508}"/>
          </ac:cxnSpMkLst>
        </pc:cxnChg>
        <pc:cxnChg chg="del mod">
          <ac:chgData name="Rayy Chell" userId="7cf3fb0b7b2b2aed" providerId="LiveId" clId="{1222CA63-789D-4A3D-ABDA-140D9FD9EA8F}" dt="2023-04-19T03:23:13.911" v="26" actId="478"/>
          <ac:cxnSpMkLst>
            <pc:docMk/>
            <pc:sldMk cId="3472260778" sldId="256"/>
            <ac:cxnSpMk id="135" creationId="{3EDB01BA-D8B0-BAD3-336E-8D22EE7FD374}"/>
          </ac:cxnSpMkLst>
        </pc:cxnChg>
        <pc:cxnChg chg="del">
          <ac:chgData name="Rayy Chell" userId="7cf3fb0b7b2b2aed" providerId="LiveId" clId="{1222CA63-789D-4A3D-ABDA-140D9FD9EA8F}" dt="2023-04-19T03:23:13.911" v="26" actId="478"/>
          <ac:cxnSpMkLst>
            <pc:docMk/>
            <pc:sldMk cId="3472260778" sldId="256"/>
            <ac:cxnSpMk id="140" creationId="{52FA9B43-A8D4-190E-C8E9-5859A3A5A947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40048" y="5302386"/>
            <a:ext cx="36720542" cy="11279752"/>
          </a:xfrm>
        </p:spPr>
        <p:txBody>
          <a:bodyPr anchor="b"/>
          <a:lstStyle>
            <a:lvl1pPr algn="ctr">
              <a:defRPr sz="2834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0080" y="17017128"/>
            <a:ext cx="32400479" cy="7822326"/>
          </a:xfrm>
        </p:spPr>
        <p:txBody>
          <a:bodyPr/>
          <a:lstStyle>
            <a:lvl1pPr marL="0" indent="0" algn="ctr">
              <a:buNone/>
              <a:defRPr sz="11338"/>
            </a:lvl1pPr>
            <a:lvl2pPr marL="2159950" indent="0" algn="ctr">
              <a:buNone/>
              <a:defRPr sz="9449"/>
            </a:lvl2pPr>
            <a:lvl3pPr marL="4319900" indent="0" algn="ctr">
              <a:buNone/>
              <a:defRPr sz="8504"/>
            </a:lvl3pPr>
            <a:lvl4pPr marL="6479850" indent="0" algn="ctr">
              <a:buNone/>
              <a:defRPr sz="7559"/>
            </a:lvl4pPr>
            <a:lvl5pPr marL="8639800" indent="0" algn="ctr">
              <a:buNone/>
              <a:defRPr sz="7559"/>
            </a:lvl5pPr>
            <a:lvl6pPr marL="10799750" indent="0" algn="ctr">
              <a:buNone/>
              <a:defRPr sz="7559"/>
            </a:lvl6pPr>
            <a:lvl7pPr marL="12959700" indent="0" algn="ctr">
              <a:buNone/>
              <a:defRPr sz="7559"/>
            </a:lvl7pPr>
            <a:lvl8pPr marL="15119650" indent="0" algn="ctr">
              <a:buNone/>
              <a:defRPr sz="7559"/>
            </a:lvl8pPr>
            <a:lvl9pPr marL="17279600" indent="0" algn="ctr">
              <a:buNone/>
              <a:defRPr sz="755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74E7D-20AB-44A6-A452-E37BED0372D2}" type="datetimeFigureOut">
              <a:rPr lang="en-SG" smtClean="0"/>
              <a:t>7/6/24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9BFD6-FB19-4257-95FB-23CAD92120B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661916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74E7D-20AB-44A6-A452-E37BED0372D2}" type="datetimeFigureOut">
              <a:rPr lang="en-SG" smtClean="0"/>
              <a:t>7/6/24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9BFD6-FB19-4257-95FB-23CAD92120B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008432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915459" y="1724962"/>
            <a:ext cx="9315138" cy="274568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70046" y="1724962"/>
            <a:ext cx="27405405" cy="274568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74E7D-20AB-44A6-A452-E37BED0372D2}" type="datetimeFigureOut">
              <a:rPr lang="en-SG" smtClean="0"/>
              <a:t>7/6/24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9BFD6-FB19-4257-95FB-23CAD92120B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187051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74E7D-20AB-44A6-A452-E37BED0372D2}" type="datetimeFigureOut">
              <a:rPr lang="en-SG" smtClean="0"/>
              <a:t>7/6/24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9BFD6-FB19-4257-95FB-23CAD92120B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924311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7546" y="8077332"/>
            <a:ext cx="37260550" cy="13477201"/>
          </a:xfrm>
        </p:spPr>
        <p:txBody>
          <a:bodyPr anchor="b"/>
          <a:lstStyle>
            <a:lvl1pPr>
              <a:defRPr sz="2834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7546" y="21682033"/>
            <a:ext cx="37260550" cy="7087342"/>
          </a:xfrm>
        </p:spPr>
        <p:txBody>
          <a:bodyPr/>
          <a:lstStyle>
            <a:lvl1pPr marL="0" indent="0">
              <a:buNone/>
              <a:defRPr sz="11338">
                <a:solidFill>
                  <a:schemeClr val="tx1"/>
                </a:solidFill>
              </a:defRPr>
            </a:lvl1pPr>
            <a:lvl2pPr marL="2159950" indent="0">
              <a:buNone/>
              <a:defRPr sz="9449">
                <a:solidFill>
                  <a:schemeClr val="tx1">
                    <a:tint val="75000"/>
                  </a:schemeClr>
                </a:solidFill>
              </a:defRPr>
            </a:lvl2pPr>
            <a:lvl3pPr marL="4319900" indent="0">
              <a:buNone/>
              <a:defRPr sz="8504">
                <a:solidFill>
                  <a:schemeClr val="tx1">
                    <a:tint val="75000"/>
                  </a:schemeClr>
                </a:solidFill>
              </a:defRPr>
            </a:lvl3pPr>
            <a:lvl4pPr marL="6479850" indent="0">
              <a:buNone/>
              <a:defRPr sz="7559">
                <a:solidFill>
                  <a:schemeClr val="tx1">
                    <a:tint val="75000"/>
                  </a:schemeClr>
                </a:solidFill>
              </a:defRPr>
            </a:lvl4pPr>
            <a:lvl5pPr marL="8639800" indent="0">
              <a:buNone/>
              <a:defRPr sz="7559">
                <a:solidFill>
                  <a:schemeClr val="tx1">
                    <a:tint val="75000"/>
                  </a:schemeClr>
                </a:solidFill>
              </a:defRPr>
            </a:lvl5pPr>
            <a:lvl6pPr marL="10799750" indent="0">
              <a:buNone/>
              <a:defRPr sz="7559">
                <a:solidFill>
                  <a:schemeClr val="tx1">
                    <a:tint val="75000"/>
                  </a:schemeClr>
                </a:solidFill>
              </a:defRPr>
            </a:lvl6pPr>
            <a:lvl7pPr marL="12959700" indent="0">
              <a:buNone/>
              <a:defRPr sz="7559">
                <a:solidFill>
                  <a:schemeClr val="tx1">
                    <a:tint val="75000"/>
                  </a:schemeClr>
                </a:solidFill>
              </a:defRPr>
            </a:lvl7pPr>
            <a:lvl8pPr marL="15119650" indent="0">
              <a:buNone/>
              <a:defRPr sz="7559">
                <a:solidFill>
                  <a:schemeClr val="tx1">
                    <a:tint val="75000"/>
                  </a:schemeClr>
                </a:solidFill>
              </a:defRPr>
            </a:lvl8pPr>
            <a:lvl9pPr marL="17279600" indent="0">
              <a:buNone/>
              <a:defRPr sz="755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74E7D-20AB-44A6-A452-E37BED0372D2}" type="datetimeFigureOut">
              <a:rPr lang="en-SG" smtClean="0"/>
              <a:t>7/6/24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9BFD6-FB19-4257-95FB-23CAD92120B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12122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70044" y="8624810"/>
            <a:ext cx="18360271" cy="205570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870323" y="8624810"/>
            <a:ext cx="18360271" cy="205570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74E7D-20AB-44A6-A452-E37BED0372D2}" type="datetimeFigureOut">
              <a:rPr lang="en-SG" smtClean="0"/>
              <a:t>7/6/24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9BFD6-FB19-4257-95FB-23CAD92120B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822519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671" y="1724969"/>
            <a:ext cx="37260550" cy="626236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5675" y="7942328"/>
            <a:ext cx="18275892" cy="3892412"/>
          </a:xfrm>
        </p:spPr>
        <p:txBody>
          <a:bodyPr anchor="b"/>
          <a:lstStyle>
            <a:lvl1pPr marL="0" indent="0">
              <a:buNone/>
              <a:defRPr sz="11338" b="1"/>
            </a:lvl1pPr>
            <a:lvl2pPr marL="2159950" indent="0">
              <a:buNone/>
              <a:defRPr sz="9449" b="1"/>
            </a:lvl2pPr>
            <a:lvl3pPr marL="4319900" indent="0">
              <a:buNone/>
              <a:defRPr sz="8504" b="1"/>
            </a:lvl3pPr>
            <a:lvl4pPr marL="6479850" indent="0">
              <a:buNone/>
              <a:defRPr sz="7559" b="1"/>
            </a:lvl4pPr>
            <a:lvl5pPr marL="8639800" indent="0">
              <a:buNone/>
              <a:defRPr sz="7559" b="1"/>
            </a:lvl5pPr>
            <a:lvl6pPr marL="10799750" indent="0">
              <a:buNone/>
              <a:defRPr sz="7559" b="1"/>
            </a:lvl6pPr>
            <a:lvl7pPr marL="12959700" indent="0">
              <a:buNone/>
              <a:defRPr sz="7559" b="1"/>
            </a:lvl7pPr>
            <a:lvl8pPr marL="15119650" indent="0">
              <a:buNone/>
              <a:defRPr sz="7559" b="1"/>
            </a:lvl8pPr>
            <a:lvl9pPr marL="17279600" indent="0">
              <a:buNone/>
              <a:defRPr sz="755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75675" y="11834740"/>
            <a:ext cx="18275892" cy="174071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870325" y="7942328"/>
            <a:ext cx="18365898" cy="3892412"/>
          </a:xfrm>
        </p:spPr>
        <p:txBody>
          <a:bodyPr anchor="b"/>
          <a:lstStyle>
            <a:lvl1pPr marL="0" indent="0">
              <a:buNone/>
              <a:defRPr sz="11338" b="1"/>
            </a:lvl1pPr>
            <a:lvl2pPr marL="2159950" indent="0">
              <a:buNone/>
              <a:defRPr sz="9449" b="1"/>
            </a:lvl2pPr>
            <a:lvl3pPr marL="4319900" indent="0">
              <a:buNone/>
              <a:defRPr sz="8504" b="1"/>
            </a:lvl3pPr>
            <a:lvl4pPr marL="6479850" indent="0">
              <a:buNone/>
              <a:defRPr sz="7559" b="1"/>
            </a:lvl4pPr>
            <a:lvl5pPr marL="8639800" indent="0">
              <a:buNone/>
              <a:defRPr sz="7559" b="1"/>
            </a:lvl5pPr>
            <a:lvl6pPr marL="10799750" indent="0">
              <a:buNone/>
              <a:defRPr sz="7559" b="1"/>
            </a:lvl6pPr>
            <a:lvl7pPr marL="12959700" indent="0">
              <a:buNone/>
              <a:defRPr sz="7559" b="1"/>
            </a:lvl7pPr>
            <a:lvl8pPr marL="15119650" indent="0">
              <a:buNone/>
              <a:defRPr sz="7559" b="1"/>
            </a:lvl8pPr>
            <a:lvl9pPr marL="17279600" indent="0">
              <a:buNone/>
              <a:defRPr sz="755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870325" y="11834740"/>
            <a:ext cx="18365898" cy="174071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74E7D-20AB-44A6-A452-E37BED0372D2}" type="datetimeFigureOut">
              <a:rPr lang="en-SG" smtClean="0"/>
              <a:t>7/6/24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9BFD6-FB19-4257-95FB-23CAD92120B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51088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74E7D-20AB-44A6-A452-E37BED0372D2}" type="datetimeFigureOut">
              <a:rPr lang="en-SG" smtClean="0"/>
              <a:t>7/6/24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9BFD6-FB19-4257-95FB-23CAD92120B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625772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74E7D-20AB-44A6-A452-E37BED0372D2}" type="datetimeFigureOut">
              <a:rPr lang="en-SG" smtClean="0"/>
              <a:t>7/6/24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9BFD6-FB19-4257-95FB-23CAD92120B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907318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671" y="2159952"/>
            <a:ext cx="13933330" cy="7559834"/>
          </a:xfrm>
        </p:spPr>
        <p:txBody>
          <a:bodyPr anchor="b"/>
          <a:lstStyle>
            <a:lvl1pPr>
              <a:defRPr sz="1511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65898" y="4664905"/>
            <a:ext cx="21870323" cy="23024494"/>
          </a:xfrm>
        </p:spPr>
        <p:txBody>
          <a:bodyPr/>
          <a:lstStyle>
            <a:lvl1pPr>
              <a:defRPr sz="15118"/>
            </a:lvl1pPr>
            <a:lvl2pPr>
              <a:defRPr sz="13228"/>
            </a:lvl2pPr>
            <a:lvl3pPr>
              <a:defRPr sz="11338"/>
            </a:lvl3pPr>
            <a:lvl4pPr>
              <a:defRPr sz="9449"/>
            </a:lvl4pPr>
            <a:lvl5pPr>
              <a:defRPr sz="9449"/>
            </a:lvl5pPr>
            <a:lvl6pPr>
              <a:defRPr sz="9449"/>
            </a:lvl6pPr>
            <a:lvl7pPr>
              <a:defRPr sz="9449"/>
            </a:lvl7pPr>
            <a:lvl8pPr>
              <a:defRPr sz="9449"/>
            </a:lvl8pPr>
            <a:lvl9pPr>
              <a:defRPr sz="944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5671" y="9719786"/>
            <a:ext cx="13933330" cy="18007107"/>
          </a:xfrm>
        </p:spPr>
        <p:txBody>
          <a:bodyPr/>
          <a:lstStyle>
            <a:lvl1pPr marL="0" indent="0">
              <a:buNone/>
              <a:defRPr sz="7559"/>
            </a:lvl1pPr>
            <a:lvl2pPr marL="2159950" indent="0">
              <a:buNone/>
              <a:defRPr sz="6614"/>
            </a:lvl2pPr>
            <a:lvl3pPr marL="4319900" indent="0">
              <a:buNone/>
              <a:defRPr sz="5669"/>
            </a:lvl3pPr>
            <a:lvl4pPr marL="6479850" indent="0">
              <a:buNone/>
              <a:defRPr sz="4724"/>
            </a:lvl4pPr>
            <a:lvl5pPr marL="8639800" indent="0">
              <a:buNone/>
              <a:defRPr sz="4724"/>
            </a:lvl5pPr>
            <a:lvl6pPr marL="10799750" indent="0">
              <a:buNone/>
              <a:defRPr sz="4724"/>
            </a:lvl6pPr>
            <a:lvl7pPr marL="12959700" indent="0">
              <a:buNone/>
              <a:defRPr sz="4724"/>
            </a:lvl7pPr>
            <a:lvl8pPr marL="15119650" indent="0">
              <a:buNone/>
              <a:defRPr sz="4724"/>
            </a:lvl8pPr>
            <a:lvl9pPr marL="17279600" indent="0">
              <a:buNone/>
              <a:defRPr sz="472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74E7D-20AB-44A6-A452-E37BED0372D2}" type="datetimeFigureOut">
              <a:rPr lang="en-SG" smtClean="0"/>
              <a:t>7/6/24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9BFD6-FB19-4257-95FB-23CAD92120B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35870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671" y="2159952"/>
            <a:ext cx="13933330" cy="7559834"/>
          </a:xfrm>
        </p:spPr>
        <p:txBody>
          <a:bodyPr anchor="b"/>
          <a:lstStyle>
            <a:lvl1pPr>
              <a:defRPr sz="1511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365898" y="4664905"/>
            <a:ext cx="21870323" cy="23024494"/>
          </a:xfrm>
        </p:spPr>
        <p:txBody>
          <a:bodyPr anchor="t"/>
          <a:lstStyle>
            <a:lvl1pPr marL="0" indent="0">
              <a:buNone/>
              <a:defRPr sz="15118"/>
            </a:lvl1pPr>
            <a:lvl2pPr marL="2159950" indent="0">
              <a:buNone/>
              <a:defRPr sz="13228"/>
            </a:lvl2pPr>
            <a:lvl3pPr marL="4319900" indent="0">
              <a:buNone/>
              <a:defRPr sz="11338"/>
            </a:lvl3pPr>
            <a:lvl4pPr marL="6479850" indent="0">
              <a:buNone/>
              <a:defRPr sz="9449"/>
            </a:lvl4pPr>
            <a:lvl5pPr marL="8639800" indent="0">
              <a:buNone/>
              <a:defRPr sz="9449"/>
            </a:lvl5pPr>
            <a:lvl6pPr marL="10799750" indent="0">
              <a:buNone/>
              <a:defRPr sz="9449"/>
            </a:lvl6pPr>
            <a:lvl7pPr marL="12959700" indent="0">
              <a:buNone/>
              <a:defRPr sz="9449"/>
            </a:lvl7pPr>
            <a:lvl8pPr marL="15119650" indent="0">
              <a:buNone/>
              <a:defRPr sz="9449"/>
            </a:lvl8pPr>
            <a:lvl9pPr marL="17279600" indent="0">
              <a:buNone/>
              <a:defRPr sz="944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5671" y="9719786"/>
            <a:ext cx="13933330" cy="18007107"/>
          </a:xfrm>
        </p:spPr>
        <p:txBody>
          <a:bodyPr/>
          <a:lstStyle>
            <a:lvl1pPr marL="0" indent="0">
              <a:buNone/>
              <a:defRPr sz="7559"/>
            </a:lvl1pPr>
            <a:lvl2pPr marL="2159950" indent="0">
              <a:buNone/>
              <a:defRPr sz="6614"/>
            </a:lvl2pPr>
            <a:lvl3pPr marL="4319900" indent="0">
              <a:buNone/>
              <a:defRPr sz="5669"/>
            </a:lvl3pPr>
            <a:lvl4pPr marL="6479850" indent="0">
              <a:buNone/>
              <a:defRPr sz="4724"/>
            </a:lvl4pPr>
            <a:lvl5pPr marL="8639800" indent="0">
              <a:buNone/>
              <a:defRPr sz="4724"/>
            </a:lvl5pPr>
            <a:lvl6pPr marL="10799750" indent="0">
              <a:buNone/>
              <a:defRPr sz="4724"/>
            </a:lvl6pPr>
            <a:lvl7pPr marL="12959700" indent="0">
              <a:buNone/>
              <a:defRPr sz="4724"/>
            </a:lvl7pPr>
            <a:lvl8pPr marL="15119650" indent="0">
              <a:buNone/>
              <a:defRPr sz="4724"/>
            </a:lvl8pPr>
            <a:lvl9pPr marL="17279600" indent="0">
              <a:buNone/>
              <a:defRPr sz="472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74E7D-20AB-44A6-A452-E37BED0372D2}" type="datetimeFigureOut">
              <a:rPr lang="en-SG" smtClean="0"/>
              <a:t>7/6/24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9BFD6-FB19-4257-95FB-23CAD92120B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10867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70044" y="1724969"/>
            <a:ext cx="37260550" cy="6262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0044" y="8624810"/>
            <a:ext cx="37260550" cy="2055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70044" y="30029347"/>
            <a:ext cx="9720144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6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74E7D-20AB-44A6-A452-E37BED0372D2}" type="datetimeFigureOut">
              <a:rPr lang="en-SG" smtClean="0"/>
              <a:t>7/6/24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310212" y="30029347"/>
            <a:ext cx="14580215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6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510450" y="30029347"/>
            <a:ext cx="9720144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6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9BFD6-FB19-4257-95FB-23CAD92120B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053990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19900" rtl="0" eaLnBrk="1" latinLnBrk="0" hangingPunct="1">
        <a:lnSpc>
          <a:spcPct val="90000"/>
        </a:lnSpc>
        <a:spcBef>
          <a:spcPct val="0"/>
        </a:spcBef>
        <a:buNone/>
        <a:defRPr sz="2078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79975" indent="-1079975" algn="l" defTabSz="4319900" rtl="0" eaLnBrk="1" latinLnBrk="0" hangingPunct="1">
        <a:lnSpc>
          <a:spcPct val="90000"/>
        </a:lnSpc>
        <a:spcBef>
          <a:spcPts val="4724"/>
        </a:spcBef>
        <a:buFont typeface="Arial" panose="020B0604020202020204" pitchFamily="34" charset="0"/>
        <a:buChar char="•"/>
        <a:defRPr sz="13228" kern="1200">
          <a:solidFill>
            <a:schemeClr val="tx1"/>
          </a:solidFill>
          <a:latin typeface="+mn-lt"/>
          <a:ea typeface="+mn-ea"/>
          <a:cs typeface="+mn-cs"/>
        </a:defRPr>
      </a:lvl1pPr>
      <a:lvl2pPr marL="3239925" indent="-1079975" algn="l" defTabSz="4319900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11338" kern="1200">
          <a:solidFill>
            <a:schemeClr val="tx1"/>
          </a:solidFill>
          <a:latin typeface="+mn-lt"/>
          <a:ea typeface="+mn-ea"/>
          <a:cs typeface="+mn-cs"/>
        </a:defRPr>
      </a:lvl2pPr>
      <a:lvl3pPr marL="5399875" indent="-1079975" algn="l" defTabSz="4319900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9449" kern="1200">
          <a:solidFill>
            <a:schemeClr val="tx1"/>
          </a:solidFill>
          <a:latin typeface="+mn-lt"/>
          <a:ea typeface="+mn-ea"/>
          <a:cs typeface="+mn-cs"/>
        </a:defRPr>
      </a:lvl3pPr>
      <a:lvl4pPr marL="7559825" indent="-1079975" algn="l" defTabSz="4319900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4pPr>
      <a:lvl5pPr marL="9719775" indent="-1079975" algn="l" defTabSz="4319900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5pPr>
      <a:lvl6pPr marL="11879725" indent="-1079975" algn="l" defTabSz="4319900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6pPr>
      <a:lvl7pPr marL="14039675" indent="-1079975" algn="l" defTabSz="4319900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7pPr>
      <a:lvl8pPr marL="16199625" indent="-1079975" algn="l" defTabSz="4319900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8pPr>
      <a:lvl9pPr marL="18359575" indent="-1079975" algn="l" defTabSz="4319900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19900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1pPr>
      <a:lvl2pPr marL="2159950" algn="l" defTabSz="4319900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319900" algn="l" defTabSz="4319900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3pPr>
      <a:lvl4pPr marL="6479850" algn="l" defTabSz="4319900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4pPr>
      <a:lvl5pPr marL="8639800" algn="l" defTabSz="4319900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5pPr>
      <a:lvl6pPr marL="10799750" algn="l" defTabSz="4319900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6pPr>
      <a:lvl7pPr marL="12959700" algn="l" defTabSz="4319900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7pPr>
      <a:lvl8pPr marL="15119650" algn="l" defTabSz="4319900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8pPr>
      <a:lvl9pPr marL="17279600" algn="l" defTabSz="4319900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galelli@cornell.edu" TargetMode="External"/><Relationship Id="rId4" Type="http://schemas.openxmlformats.org/officeDocument/2006/relationships/hyperlink" Target="https://galelli.cee.cornell.ed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asellaDiTesto 8">
            <a:extLst>
              <a:ext uri="{FF2B5EF4-FFF2-40B4-BE49-F238E27FC236}">
                <a16:creationId xmlns:a16="http://schemas.microsoft.com/office/drawing/2014/main" id="{36BEE36C-0512-4A93-C824-014C3A764561}"/>
              </a:ext>
            </a:extLst>
          </p:cNvPr>
          <p:cNvSpPr txBox="1"/>
          <p:nvPr/>
        </p:nvSpPr>
        <p:spPr>
          <a:xfrm>
            <a:off x="0" y="3202664"/>
            <a:ext cx="432006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it-IT" sz="5400" dirty="0">
                <a:solidFill>
                  <a:srgbClr val="000000"/>
                </a:solidFill>
                <a:latin typeface="Helvetica"/>
                <a:ea typeface="Lucida Sans" charset="0"/>
                <a:cs typeface="Helvetica"/>
                <a:sym typeface="Lucida Sans" charset="0"/>
              </a:rPr>
              <a:t>Author</a:t>
            </a:r>
            <a:r>
              <a:rPr lang="it-IT" sz="5400" baseline="30000" dirty="0">
                <a:solidFill>
                  <a:srgbClr val="000000"/>
                </a:solidFill>
                <a:latin typeface="Helvetica"/>
                <a:ea typeface="Lucida Sans" charset="0"/>
                <a:cs typeface="Helvetica"/>
                <a:sym typeface="Lucida Sans" charset="0"/>
              </a:rPr>
              <a:t>1</a:t>
            </a:r>
            <a:r>
              <a:rPr lang="it-IT" sz="5400" dirty="0">
                <a:solidFill>
                  <a:srgbClr val="000000"/>
                </a:solidFill>
                <a:latin typeface="Helvetica"/>
                <a:ea typeface="Lucida Sans" charset="0"/>
                <a:cs typeface="Helvetica"/>
                <a:sym typeface="Lucida Sans" charset="0"/>
              </a:rPr>
              <a:t>, Author</a:t>
            </a:r>
            <a:r>
              <a:rPr lang="it-IT" sz="5400" baseline="30000" dirty="0">
                <a:solidFill>
                  <a:srgbClr val="000000"/>
                </a:solidFill>
                <a:latin typeface="Helvetica"/>
                <a:ea typeface="Lucida Sans" charset="0"/>
                <a:cs typeface="Helvetica"/>
                <a:sym typeface="Lucida Sans" charset="0"/>
              </a:rPr>
              <a:t>2</a:t>
            </a:r>
            <a:r>
              <a:rPr lang="it-IT" sz="5400" dirty="0">
                <a:solidFill>
                  <a:srgbClr val="000000"/>
                </a:solidFill>
                <a:latin typeface="Helvetica"/>
                <a:ea typeface="Lucida Sans" charset="0"/>
                <a:cs typeface="Helvetica"/>
                <a:sym typeface="Lucida Sans" charset="0"/>
              </a:rPr>
              <a:t>, Author</a:t>
            </a:r>
            <a:r>
              <a:rPr lang="it-IT" sz="5400" baseline="30000" dirty="0">
                <a:solidFill>
                  <a:srgbClr val="000000"/>
                </a:solidFill>
                <a:latin typeface="Helvetica"/>
                <a:ea typeface="Lucida Sans" charset="0"/>
                <a:cs typeface="Helvetica"/>
                <a:sym typeface="Lucida Sans" charset="0"/>
              </a:rPr>
              <a:t>3</a:t>
            </a:r>
            <a:endParaRPr lang="en-US" sz="5400" baseline="30000" dirty="0">
              <a:solidFill>
                <a:srgbClr val="000000"/>
              </a:solidFill>
              <a:latin typeface="Helvetica"/>
              <a:ea typeface="Lucida Sans" charset="0"/>
              <a:cs typeface="Helvetica"/>
              <a:sym typeface="Lucida Sans" charset="0"/>
            </a:endParaRPr>
          </a:p>
        </p:txBody>
      </p:sp>
      <p:sp>
        <p:nvSpPr>
          <p:cNvPr id="53" name="Rectangle 10">
            <a:extLst>
              <a:ext uri="{FF2B5EF4-FFF2-40B4-BE49-F238E27FC236}">
                <a16:creationId xmlns:a16="http://schemas.microsoft.com/office/drawing/2014/main" id="{5A989F43-22F1-CF26-C5E6-7747F2B950E5}"/>
              </a:ext>
            </a:extLst>
          </p:cNvPr>
          <p:cNvSpPr>
            <a:spLocks/>
          </p:cNvSpPr>
          <p:nvPr/>
        </p:nvSpPr>
        <p:spPr bwMode="auto">
          <a:xfrm>
            <a:off x="968878" y="6047089"/>
            <a:ext cx="20178000" cy="15090437"/>
          </a:xfrm>
          <a:prstGeom prst="rect">
            <a:avLst/>
          </a:prstGeom>
          <a:noFill/>
          <a:ln w="25400" cap="flat">
            <a:solidFill>
              <a:schemeClr val="accent5">
                <a:lumMod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50800" tIns="50800" rIns="90981" bIns="50800">
            <a:prstTxWarp prst="textNoShape">
              <a:avLst/>
            </a:prstTxWarp>
          </a:bodyPr>
          <a:lstStyle/>
          <a:p>
            <a:pPr marL="360000" lvl="1" algn="just" defTabSz="914400" fontAlgn="base">
              <a:spcBef>
                <a:spcPts val="375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3600" b="1" dirty="0">
              <a:solidFill>
                <a:srgbClr val="000000"/>
              </a:solidFill>
              <a:latin typeface="Helvetica"/>
              <a:ea typeface="Lucida Sans" charset="0"/>
              <a:cs typeface="Helvetica"/>
              <a:sym typeface="Lucida Sans" charset="0"/>
            </a:endParaRPr>
          </a:p>
        </p:txBody>
      </p:sp>
      <p:sp>
        <p:nvSpPr>
          <p:cNvPr id="56" name="Rectangle 10">
            <a:extLst>
              <a:ext uri="{FF2B5EF4-FFF2-40B4-BE49-F238E27FC236}">
                <a16:creationId xmlns:a16="http://schemas.microsoft.com/office/drawing/2014/main" id="{59A1ECE7-2C14-F160-A69A-39FCB3EC1EDD}"/>
              </a:ext>
            </a:extLst>
          </p:cNvPr>
          <p:cNvSpPr>
            <a:spLocks/>
          </p:cNvSpPr>
          <p:nvPr/>
        </p:nvSpPr>
        <p:spPr bwMode="auto">
          <a:xfrm>
            <a:off x="955577" y="5327010"/>
            <a:ext cx="20209480" cy="720079"/>
          </a:xfrm>
          <a:prstGeom prst="rect">
            <a:avLst/>
          </a:prstGeom>
          <a:solidFill>
            <a:srgbClr val="0070C0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50800" tIns="50800" rIns="90981" bIns="50800">
            <a:prstTxWarp prst="textNoShape">
              <a:avLst/>
            </a:prstTxWarp>
          </a:bodyPr>
          <a:lstStyle/>
          <a:p>
            <a:pPr marL="360000" marR="0" lvl="1" indent="0" algn="just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/>
                <a:ea typeface="Lucida Sans" charset="0"/>
                <a:cs typeface="Helvetica"/>
                <a:sym typeface="Lucida Sans" charset="0"/>
              </a:rPr>
              <a:t>1. Background</a:t>
            </a:r>
          </a:p>
        </p:txBody>
      </p:sp>
      <p:sp>
        <p:nvSpPr>
          <p:cNvPr id="75" name="Rectangle 1">
            <a:extLst>
              <a:ext uri="{FF2B5EF4-FFF2-40B4-BE49-F238E27FC236}">
                <a16:creationId xmlns:a16="http://schemas.microsoft.com/office/drawing/2014/main" id="{3A604860-4F91-0526-DF13-52D44B237049}"/>
              </a:ext>
            </a:extLst>
          </p:cNvPr>
          <p:cNvSpPr>
            <a:spLocks/>
          </p:cNvSpPr>
          <p:nvPr/>
        </p:nvSpPr>
        <p:spPr bwMode="auto">
          <a:xfrm>
            <a:off x="843512" y="493354"/>
            <a:ext cx="41411890" cy="131821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defTabSz="914400" fontAlgn="base">
              <a:spcBef>
                <a:spcPts val="1000"/>
              </a:spcBef>
              <a:spcAft>
                <a:spcPct val="0"/>
              </a:spcAft>
            </a:pPr>
            <a:r>
              <a:rPr lang="en-US" sz="7200" b="1" dirty="0">
                <a:solidFill>
                  <a:srgbClr val="000000"/>
                </a:solidFill>
                <a:latin typeface="Helvetica"/>
                <a:ea typeface="ヒラギノ角ゴ ProN W3" charset="-128"/>
                <a:cs typeface="Helvetica"/>
                <a:sym typeface="Gill Sans" charset="0"/>
              </a:rPr>
              <a:t>Title</a:t>
            </a:r>
          </a:p>
        </p:txBody>
      </p:sp>
      <p:sp>
        <p:nvSpPr>
          <p:cNvPr id="81" name="Rectangle 39">
            <a:extLst>
              <a:ext uri="{FF2B5EF4-FFF2-40B4-BE49-F238E27FC236}">
                <a16:creationId xmlns:a16="http://schemas.microsoft.com/office/drawing/2014/main" id="{8905AD0B-DC39-BBA9-BA8E-D3B16D4FBBEC}"/>
              </a:ext>
            </a:extLst>
          </p:cNvPr>
          <p:cNvSpPr>
            <a:spLocks/>
          </p:cNvSpPr>
          <p:nvPr/>
        </p:nvSpPr>
        <p:spPr bwMode="auto">
          <a:xfrm>
            <a:off x="0" y="4421742"/>
            <a:ext cx="43200638" cy="101573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8465" bIns="0">
            <a:prstTxWarp prst="textNoShape">
              <a:avLst/>
            </a:prstTxWarp>
          </a:bodyPr>
          <a:lstStyle/>
          <a:p>
            <a:pPr marL="47625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3200" baseline="30000" dirty="0">
                <a:solidFill>
                  <a:srgbClr val="000000"/>
                </a:solidFill>
                <a:latin typeface="Helvetica"/>
                <a:ea typeface="ヒラギノ角ゴ ProN W3" charset="-128"/>
                <a:cs typeface="Helvetica"/>
                <a:sym typeface="Gill Sans" charset="0"/>
              </a:rPr>
              <a:t>1 </a:t>
            </a:r>
            <a:r>
              <a:rPr lang="en-US" sz="3200" dirty="0">
                <a:solidFill>
                  <a:srgbClr val="000000"/>
                </a:solidFill>
                <a:latin typeface="Helvetica"/>
                <a:ea typeface="ヒラギノ角ゴ ProN W3" charset="-128"/>
                <a:cs typeface="Helvetica"/>
                <a:sym typeface="Gill Sans" charset="0"/>
              </a:rPr>
              <a:t>Affiliation; </a:t>
            </a:r>
            <a:r>
              <a:rPr lang="en-US" sz="3200" baseline="30000" dirty="0">
                <a:solidFill>
                  <a:srgbClr val="000000"/>
                </a:solidFill>
                <a:latin typeface="Helvetica"/>
                <a:ea typeface="ヒラギノ角ゴ ProN W3" charset="-128"/>
                <a:cs typeface="Helvetica"/>
                <a:sym typeface="Gill Sans" charset="0"/>
              </a:rPr>
              <a:t>2 </a:t>
            </a:r>
            <a:r>
              <a:rPr lang="en-US" sz="3200" dirty="0">
                <a:solidFill>
                  <a:srgbClr val="000000"/>
                </a:solidFill>
                <a:latin typeface="Helvetica"/>
                <a:ea typeface="ヒラギノ角ゴ ProN W3" charset="-128"/>
                <a:cs typeface="Helvetica"/>
                <a:sym typeface="Gill Sans" charset="0"/>
              </a:rPr>
              <a:t>Affiliation; </a:t>
            </a:r>
            <a:r>
              <a:rPr lang="en-US" sz="3200" baseline="30000" dirty="0">
                <a:solidFill>
                  <a:srgbClr val="000000"/>
                </a:solidFill>
                <a:latin typeface="Helvetica"/>
                <a:ea typeface="ヒラギノ角ゴ ProN W3" charset="-128"/>
                <a:cs typeface="Helvetica"/>
                <a:sym typeface="Gill Sans" charset="0"/>
              </a:rPr>
              <a:t>3 </a:t>
            </a:r>
            <a:r>
              <a:rPr lang="en-US" sz="3200" dirty="0">
                <a:solidFill>
                  <a:srgbClr val="000000"/>
                </a:solidFill>
                <a:latin typeface="Helvetica"/>
                <a:ea typeface="ヒラギノ角ゴ ProN W3" charset="-128"/>
                <a:cs typeface="Helvetica"/>
                <a:sym typeface="Gill Sans" charset="0"/>
              </a:rPr>
              <a:t>Affiliation</a:t>
            </a: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5C519ECB-DAA9-4C55-E15C-8A49C79BDFE6}"/>
              </a:ext>
            </a:extLst>
          </p:cNvPr>
          <p:cNvSpPr>
            <a:spLocks/>
          </p:cNvSpPr>
          <p:nvPr/>
        </p:nvSpPr>
        <p:spPr bwMode="auto">
          <a:xfrm>
            <a:off x="968878" y="21634214"/>
            <a:ext cx="20209480" cy="720079"/>
          </a:xfrm>
          <a:prstGeom prst="rect">
            <a:avLst/>
          </a:prstGeom>
          <a:solidFill>
            <a:srgbClr val="0070C0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50800" tIns="50800" rIns="90981" bIns="50800">
            <a:prstTxWarp prst="textNoShape">
              <a:avLst/>
            </a:prstTxWarp>
          </a:bodyPr>
          <a:lstStyle/>
          <a:p>
            <a:pPr marL="360000" marR="0" lvl="1" indent="0" algn="just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sz="3600" b="1" kern="0" dirty="0">
                <a:solidFill>
                  <a:srgbClr val="FFFFFF"/>
                </a:solidFill>
                <a:latin typeface="Helvetica"/>
                <a:ea typeface="Lucida Sans" charset="0"/>
                <a:cs typeface="Helvetica"/>
                <a:sym typeface="Lucida Sans" charset="0"/>
              </a:rPr>
              <a:t>2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/>
                <a:ea typeface="Lucida Sans" charset="0"/>
                <a:cs typeface="Helvetica"/>
                <a:sym typeface="Lucida Sans" charset="0"/>
              </a:rPr>
              <a:t>. Research questions</a:t>
            </a:r>
          </a:p>
        </p:txBody>
      </p:sp>
      <p:sp>
        <p:nvSpPr>
          <p:cNvPr id="27" name="Rectangle 10">
            <a:extLst>
              <a:ext uri="{FF2B5EF4-FFF2-40B4-BE49-F238E27FC236}">
                <a16:creationId xmlns:a16="http://schemas.microsoft.com/office/drawing/2014/main" id="{FDCD1D61-13BD-A626-CA9D-87B0ADB69579}"/>
              </a:ext>
            </a:extLst>
          </p:cNvPr>
          <p:cNvSpPr>
            <a:spLocks/>
          </p:cNvSpPr>
          <p:nvPr/>
        </p:nvSpPr>
        <p:spPr bwMode="auto">
          <a:xfrm>
            <a:off x="968400" y="22354293"/>
            <a:ext cx="20178000" cy="2866290"/>
          </a:xfrm>
          <a:prstGeom prst="rect">
            <a:avLst/>
          </a:prstGeom>
          <a:noFill/>
          <a:ln w="25400" cap="flat">
            <a:solidFill>
              <a:schemeClr val="accent5">
                <a:lumMod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50800" tIns="50800" rIns="90981" bIns="50800">
            <a:prstTxWarp prst="textNoShape">
              <a:avLst/>
            </a:prstTxWarp>
          </a:bodyPr>
          <a:lstStyle/>
          <a:p>
            <a:pPr marL="360000" lvl="1" algn="just" defTabSz="914400" fontAlgn="base">
              <a:spcBef>
                <a:spcPts val="375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3600" b="1" dirty="0">
              <a:solidFill>
                <a:srgbClr val="000000"/>
              </a:solidFill>
              <a:latin typeface="Helvetica"/>
              <a:ea typeface="Lucida Sans" charset="0"/>
              <a:cs typeface="Helvetica"/>
              <a:sym typeface="Lucida Sans" charset="0"/>
            </a:endParaRPr>
          </a:p>
        </p:txBody>
      </p:sp>
      <p:sp>
        <p:nvSpPr>
          <p:cNvPr id="28" name="CasellaDiTesto 30">
            <a:extLst>
              <a:ext uri="{FF2B5EF4-FFF2-40B4-BE49-F238E27FC236}">
                <a16:creationId xmlns:a16="http://schemas.microsoft.com/office/drawing/2014/main" id="{98334328-3F79-F6A0-DE69-F1124509B6AC}"/>
              </a:ext>
            </a:extLst>
          </p:cNvPr>
          <p:cNvSpPr txBox="1"/>
          <p:nvPr/>
        </p:nvSpPr>
        <p:spPr>
          <a:xfrm>
            <a:off x="1274643" y="22832396"/>
            <a:ext cx="1936466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 defTabSz="914400" fontAlgn="base">
              <a:spcBef>
                <a:spcPct val="0"/>
              </a:spcBef>
              <a:spcAft>
                <a:spcPts val="1500"/>
              </a:spcAft>
              <a:buFont typeface="Wingdings" pitchFamily="2" charset="2"/>
              <a:buChar char="§"/>
            </a:pPr>
            <a:r>
              <a:rPr lang="en-US" sz="3000" dirty="0">
                <a:solidFill>
                  <a:srgbClr val="000000"/>
                </a:solidFill>
                <a:latin typeface="Helvetica"/>
                <a:ea typeface="ヒラギノ角ゴ ProN W3" charset="-128"/>
                <a:cs typeface="Helvetica"/>
                <a:sym typeface="Gill Sans" charset="0"/>
              </a:rPr>
              <a:t>…</a:t>
            </a:r>
          </a:p>
          <a:p>
            <a:pPr marL="457200" indent="-457200" algn="just" defTabSz="914400" fontAlgn="base">
              <a:spcBef>
                <a:spcPct val="0"/>
              </a:spcBef>
              <a:spcAft>
                <a:spcPts val="1500"/>
              </a:spcAft>
              <a:buFont typeface="Wingdings" pitchFamily="2" charset="2"/>
              <a:buChar char="§"/>
            </a:pPr>
            <a:r>
              <a:rPr lang="en-US" sz="3000" dirty="0">
                <a:solidFill>
                  <a:srgbClr val="000000"/>
                </a:solidFill>
                <a:latin typeface="Helvetica"/>
                <a:ea typeface="ヒラギノ角ゴ ProN W3" charset="-128"/>
                <a:cs typeface="Helvetica"/>
                <a:sym typeface="Gill Sans" charset="0"/>
              </a:rPr>
              <a:t>…</a:t>
            </a:r>
          </a:p>
          <a:p>
            <a:pPr marL="457200" indent="-457200" algn="just" defTabSz="914400" fontAlgn="base">
              <a:spcBef>
                <a:spcPct val="0"/>
              </a:spcBef>
              <a:spcAft>
                <a:spcPts val="1500"/>
              </a:spcAft>
              <a:buFont typeface="Wingdings" pitchFamily="2" charset="2"/>
              <a:buChar char="§"/>
            </a:pPr>
            <a:r>
              <a:rPr lang="en-US" sz="3000" dirty="0">
                <a:solidFill>
                  <a:srgbClr val="000000"/>
                </a:solidFill>
                <a:latin typeface="Helvetica"/>
                <a:ea typeface="ヒラギノ角ゴ ProN W3" charset="-128"/>
                <a:cs typeface="Helvetica"/>
                <a:sym typeface="Gill Sans" charset="0"/>
              </a:rPr>
              <a:t>…</a:t>
            </a:r>
            <a:endParaRPr lang="en-US" sz="3000" dirty="0">
              <a:solidFill>
                <a:srgbClr val="000000"/>
              </a:solidFill>
              <a:highlight>
                <a:srgbClr val="FFFF00"/>
              </a:highlight>
              <a:latin typeface="Helvetica"/>
              <a:ea typeface="ヒラギノ角ゴ ProN W3" charset="-128"/>
              <a:cs typeface="Helvetica"/>
              <a:sym typeface="Gill Sans" charset="0"/>
            </a:endParaRPr>
          </a:p>
        </p:txBody>
      </p:sp>
      <p:sp>
        <p:nvSpPr>
          <p:cNvPr id="29" name="Rectangle 10">
            <a:extLst>
              <a:ext uri="{FF2B5EF4-FFF2-40B4-BE49-F238E27FC236}">
                <a16:creationId xmlns:a16="http://schemas.microsoft.com/office/drawing/2014/main" id="{6C965754-BD89-010C-71B8-D399E82846FD}"/>
              </a:ext>
            </a:extLst>
          </p:cNvPr>
          <p:cNvSpPr>
            <a:spLocks/>
          </p:cNvSpPr>
          <p:nvPr/>
        </p:nvSpPr>
        <p:spPr bwMode="auto">
          <a:xfrm>
            <a:off x="936920" y="25796879"/>
            <a:ext cx="20209480" cy="720079"/>
          </a:xfrm>
          <a:prstGeom prst="rect">
            <a:avLst/>
          </a:prstGeom>
          <a:solidFill>
            <a:srgbClr val="0070C0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50800" tIns="50800" rIns="90981" bIns="50800">
            <a:prstTxWarp prst="textNoShape">
              <a:avLst/>
            </a:prstTxWarp>
          </a:bodyPr>
          <a:lstStyle/>
          <a:p>
            <a:pPr marL="360000" marR="0" lvl="1" indent="0" algn="just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sz="3600" b="1" kern="0" dirty="0">
                <a:solidFill>
                  <a:srgbClr val="FFFFFF"/>
                </a:solidFill>
                <a:latin typeface="Helvetica"/>
                <a:ea typeface="Lucida Sans" charset="0"/>
                <a:cs typeface="Helvetica"/>
                <a:sym typeface="Lucida Sans" charset="0"/>
              </a:rPr>
              <a:t>3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/>
                <a:ea typeface="Lucida Sans" charset="0"/>
                <a:cs typeface="Helvetica"/>
                <a:sym typeface="Lucida Sans" charset="0"/>
              </a:rPr>
              <a:t>. Modelling framework</a:t>
            </a:r>
          </a:p>
        </p:txBody>
      </p:sp>
      <p:sp>
        <p:nvSpPr>
          <p:cNvPr id="30" name="Rectangle 10">
            <a:extLst>
              <a:ext uri="{FF2B5EF4-FFF2-40B4-BE49-F238E27FC236}">
                <a16:creationId xmlns:a16="http://schemas.microsoft.com/office/drawing/2014/main" id="{8BF9F8BC-0E51-4A17-3CE5-0B96852FFE3D}"/>
              </a:ext>
            </a:extLst>
          </p:cNvPr>
          <p:cNvSpPr>
            <a:spLocks/>
          </p:cNvSpPr>
          <p:nvPr/>
        </p:nvSpPr>
        <p:spPr bwMode="auto">
          <a:xfrm>
            <a:off x="936442" y="26516957"/>
            <a:ext cx="20178000" cy="5077139"/>
          </a:xfrm>
          <a:prstGeom prst="rect">
            <a:avLst/>
          </a:prstGeom>
          <a:noFill/>
          <a:ln w="25400" cap="flat">
            <a:solidFill>
              <a:schemeClr val="accent5">
                <a:lumMod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50800" tIns="50800" rIns="90981" bIns="50800">
            <a:prstTxWarp prst="textNoShape">
              <a:avLst/>
            </a:prstTxWarp>
          </a:bodyPr>
          <a:lstStyle/>
          <a:p>
            <a:pPr marL="360000" lvl="1" algn="just" defTabSz="914400" fontAlgn="base">
              <a:spcBef>
                <a:spcPts val="375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3600" b="1" dirty="0">
              <a:solidFill>
                <a:srgbClr val="000000"/>
              </a:solidFill>
              <a:latin typeface="Helvetica"/>
              <a:ea typeface="Lucida Sans" charset="0"/>
              <a:cs typeface="Helvetica"/>
              <a:sym typeface="Lucida Sans" charset="0"/>
            </a:endParaRPr>
          </a:p>
        </p:txBody>
      </p:sp>
      <p:sp>
        <p:nvSpPr>
          <p:cNvPr id="32" name="Rectangle 10">
            <a:extLst>
              <a:ext uri="{FF2B5EF4-FFF2-40B4-BE49-F238E27FC236}">
                <a16:creationId xmlns:a16="http://schemas.microsoft.com/office/drawing/2014/main" id="{280BF90F-E0CA-F6E2-2A17-704E4388AA52}"/>
              </a:ext>
            </a:extLst>
          </p:cNvPr>
          <p:cNvSpPr>
            <a:spLocks/>
          </p:cNvSpPr>
          <p:nvPr/>
        </p:nvSpPr>
        <p:spPr bwMode="auto">
          <a:xfrm>
            <a:off x="22120634" y="6047088"/>
            <a:ext cx="20178000" cy="9238135"/>
          </a:xfrm>
          <a:prstGeom prst="rect">
            <a:avLst/>
          </a:prstGeom>
          <a:noFill/>
          <a:ln w="25400" cap="flat">
            <a:solidFill>
              <a:schemeClr val="accent5">
                <a:lumMod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50800" tIns="50800" rIns="90981" bIns="50800">
            <a:prstTxWarp prst="textNoShape">
              <a:avLst/>
            </a:prstTxWarp>
          </a:bodyPr>
          <a:lstStyle/>
          <a:p>
            <a:pPr marL="360000" lvl="1" algn="just" defTabSz="914400" fontAlgn="base">
              <a:spcBef>
                <a:spcPts val="375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3600" b="1" dirty="0">
              <a:solidFill>
                <a:srgbClr val="000000"/>
              </a:solidFill>
              <a:latin typeface="Helvetica"/>
              <a:ea typeface="Lucida Sans" charset="0"/>
              <a:cs typeface="Helvetica"/>
              <a:sym typeface="Lucida Sans" charset="0"/>
            </a:endParaRPr>
          </a:p>
        </p:txBody>
      </p:sp>
      <p:sp>
        <p:nvSpPr>
          <p:cNvPr id="33" name="Rectangle 10">
            <a:extLst>
              <a:ext uri="{FF2B5EF4-FFF2-40B4-BE49-F238E27FC236}">
                <a16:creationId xmlns:a16="http://schemas.microsoft.com/office/drawing/2014/main" id="{77B4B637-0D4C-25B1-A56B-42FD0FA4D80C}"/>
              </a:ext>
            </a:extLst>
          </p:cNvPr>
          <p:cNvSpPr>
            <a:spLocks/>
          </p:cNvSpPr>
          <p:nvPr/>
        </p:nvSpPr>
        <p:spPr bwMode="auto">
          <a:xfrm>
            <a:off x="22137398" y="29413199"/>
            <a:ext cx="12000201" cy="2179782"/>
          </a:xfrm>
          <a:prstGeom prst="rect">
            <a:avLst/>
          </a:prstGeom>
          <a:noFill/>
          <a:ln w="25400" cap="flat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50800" tIns="50800" rIns="90981" bIns="50800">
            <a:prstTxWarp prst="textNoShape">
              <a:avLst/>
            </a:prstTxWarp>
          </a:bodyPr>
          <a:lstStyle/>
          <a:p>
            <a:pPr marL="360000" lvl="1" algn="just" defTabSz="914400" fontAlgn="base">
              <a:spcBef>
                <a:spcPts val="375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400" b="1" dirty="0">
              <a:solidFill>
                <a:srgbClr val="000000"/>
              </a:solidFill>
              <a:latin typeface="Helvetica"/>
              <a:ea typeface="Lucida Sans" charset="0"/>
              <a:cs typeface="Helvetica"/>
              <a:sym typeface="Lucida Sans" charset="0"/>
            </a:endParaRPr>
          </a:p>
        </p:txBody>
      </p:sp>
      <p:sp>
        <p:nvSpPr>
          <p:cNvPr id="34" name="Rectangle 10">
            <a:extLst>
              <a:ext uri="{FF2B5EF4-FFF2-40B4-BE49-F238E27FC236}">
                <a16:creationId xmlns:a16="http://schemas.microsoft.com/office/drawing/2014/main" id="{B97BC34D-17CE-7A0D-88D9-450E9C3CC1F3}"/>
              </a:ext>
            </a:extLst>
          </p:cNvPr>
          <p:cNvSpPr>
            <a:spLocks/>
          </p:cNvSpPr>
          <p:nvPr/>
        </p:nvSpPr>
        <p:spPr bwMode="auto">
          <a:xfrm>
            <a:off x="22107333" y="5327010"/>
            <a:ext cx="20209480" cy="720079"/>
          </a:xfrm>
          <a:prstGeom prst="rect">
            <a:avLst/>
          </a:prstGeom>
          <a:solidFill>
            <a:srgbClr val="0070C0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50800" tIns="50800" rIns="90981" bIns="50800">
            <a:prstTxWarp prst="textNoShape">
              <a:avLst/>
            </a:prstTxWarp>
          </a:bodyPr>
          <a:lstStyle/>
          <a:p>
            <a:pPr marL="360000" marR="0" lvl="1" indent="0" algn="just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/>
                <a:ea typeface="Lucida Sans" charset="0"/>
                <a:cs typeface="Helvetica"/>
                <a:sym typeface="Lucida Sans" charset="0"/>
              </a:rPr>
              <a:t>4. Experimental setup</a:t>
            </a:r>
          </a:p>
          <a:p>
            <a:pPr marL="360000" marR="0" lvl="1" indent="0" algn="just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/>
              <a:ea typeface="Lucida Sans" charset="0"/>
              <a:cs typeface="Helvetica"/>
              <a:sym typeface="Lucida Sans" charset="0"/>
            </a:endParaRPr>
          </a:p>
        </p:txBody>
      </p:sp>
      <p:sp>
        <p:nvSpPr>
          <p:cNvPr id="115" name="CasellaDiTesto 30">
            <a:extLst>
              <a:ext uri="{FF2B5EF4-FFF2-40B4-BE49-F238E27FC236}">
                <a16:creationId xmlns:a16="http://schemas.microsoft.com/office/drawing/2014/main" id="{9BEED7D9-1A88-794F-794C-21A3A8602F93}"/>
              </a:ext>
            </a:extLst>
          </p:cNvPr>
          <p:cNvSpPr txBox="1"/>
          <p:nvPr/>
        </p:nvSpPr>
        <p:spPr>
          <a:xfrm>
            <a:off x="22453409" y="6361093"/>
            <a:ext cx="1936466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914400" fontAlgn="base">
              <a:spcBef>
                <a:spcPct val="0"/>
              </a:spcBef>
              <a:spcAft>
                <a:spcPts val="1500"/>
              </a:spcAft>
            </a:pPr>
            <a:r>
              <a:rPr lang="en-US" sz="3000" dirty="0">
                <a:solidFill>
                  <a:srgbClr val="000000"/>
                </a:solidFill>
                <a:latin typeface="Helvetica"/>
                <a:ea typeface="ヒラギノ角ゴ ProN W3" charset="-128"/>
                <a:cs typeface="Helvetica"/>
                <a:sym typeface="Gill Sans" charset="0"/>
              </a:rPr>
              <a:t>…</a:t>
            </a:r>
          </a:p>
        </p:txBody>
      </p:sp>
      <p:sp>
        <p:nvSpPr>
          <p:cNvPr id="117" name="Rectangle 10">
            <a:extLst>
              <a:ext uri="{FF2B5EF4-FFF2-40B4-BE49-F238E27FC236}">
                <a16:creationId xmlns:a16="http://schemas.microsoft.com/office/drawing/2014/main" id="{E9613523-D945-E06F-6FD1-6F0BCA692359}"/>
              </a:ext>
            </a:extLst>
          </p:cNvPr>
          <p:cNvSpPr>
            <a:spLocks/>
          </p:cNvSpPr>
          <p:nvPr/>
        </p:nvSpPr>
        <p:spPr bwMode="auto">
          <a:xfrm>
            <a:off x="22120634" y="15781948"/>
            <a:ext cx="20178000" cy="13076519"/>
          </a:xfrm>
          <a:prstGeom prst="rect">
            <a:avLst/>
          </a:prstGeom>
          <a:noFill/>
          <a:ln w="25400" cap="flat">
            <a:solidFill>
              <a:schemeClr val="accent5">
                <a:lumMod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50800" tIns="50800" rIns="90981" bIns="50800">
            <a:prstTxWarp prst="textNoShape">
              <a:avLst/>
            </a:prstTxWarp>
          </a:bodyPr>
          <a:lstStyle/>
          <a:p>
            <a:pPr marL="360000" lvl="1" algn="just" defTabSz="914400" fontAlgn="base">
              <a:spcBef>
                <a:spcPts val="375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3600" b="1" dirty="0">
              <a:solidFill>
                <a:srgbClr val="000000"/>
              </a:solidFill>
              <a:latin typeface="Helvetica"/>
              <a:ea typeface="Lucida Sans" charset="0"/>
              <a:cs typeface="Helvetica"/>
              <a:sym typeface="Lucida Sans" charset="0"/>
            </a:endParaRPr>
          </a:p>
        </p:txBody>
      </p:sp>
      <p:sp>
        <p:nvSpPr>
          <p:cNvPr id="11" name="CasellaDiTesto 8">
            <a:extLst>
              <a:ext uri="{FF2B5EF4-FFF2-40B4-BE49-F238E27FC236}">
                <a16:creationId xmlns:a16="http://schemas.microsoft.com/office/drawing/2014/main" id="{3EC357C9-47F0-1840-0451-D3352E000F25}"/>
              </a:ext>
            </a:extLst>
          </p:cNvPr>
          <p:cNvSpPr txBox="1"/>
          <p:nvPr/>
        </p:nvSpPr>
        <p:spPr>
          <a:xfrm>
            <a:off x="37157618" y="493200"/>
            <a:ext cx="5087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it-IT" sz="5400" dirty="0">
                <a:solidFill>
                  <a:srgbClr val="000000"/>
                </a:solidFill>
                <a:latin typeface="Helvetica"/>
                <a:ea typeface="Lucida Sans" charset="0"/>
                <a:cs typeface="Helvetica"/>
                <a:sym typeface="Lucida Sans" charset="0"/>
              </a:rPr>
              <a:t>Poster code</a:t>
            </a:r>
            <a:endParaRPr lang="en-US" sz="5400" baseline="30000" dirty="0">
              <a:solidFill>
                <a:srgbClr val="000000"/>
              </a:solidFill>
              <a:latin typeface="Helvetica"/>
              <a:ea typeface="Lucida Sans" charset="0"/>
              <a:cs typeface="Helvetica"/>
              <a:sym typeface="Lucida Sans" charset="0"/>
            </a:endParaRPr>
          </a:p>
        </p:txBody>
      </p:sp>
      <p:pic>
        <p:nvPicPr>
          <p:cNvPr id="2" name="Picture 1" descr="A logo with red blue yellow and black text&#10;&#10;Description automatically generated">
            <a:extLst>
              <a:ext uri="{FF2B5EF4-FFF2-40B4-BE49-F238E27FC236}">
                <a16:creationId xmlns:a16="http://schemas.microsoft.com/office/drawing/2014/main" id="{C76A93D9-AF4D-2A33-534B-C6E120EABA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577" y="580419"/>
            <a:ext cx="3376560" cy="2096262"/>
          </a:xfrm>
          <a:prstGeom prst="rect">
            <a:avLst/>
          </a:prstGeom>
        </p:spPr>
      </p:pic>
      <p:sp>
        <p:nvSpPr>
          <p:cNvPr id="3" name="Rectangle 10">
            <a:extLst>
              <a:ext uri="{FF2B5EF4-FFF2-40B4-BE49-F238E27FC236}">
                <a16:creationId xmlns:a16="http://schemas.microsoft.com/office/drawing/2014/main" id="{750F8336-0B2A-A7C3-B7D7-80A064A1A5EA}"/>
              </a:ext>
            </a:extLst>
          </p:cNvPr>
          <p:cNvSpPr>
            <a:spLocks/>
          </p:cNvSpPr>
          <p:nvPr/>
        </p:nvSpPr>
        <p:spPr bwMode="auto">
          <a:xfrm>
            <a:off x="34975799" y="29413200"/>
            <a:ext cx="7279603" cy="2179782"/>
          </a:xfrm>
          <a:prstGeom prst="rect">
            <a:avLst/>
          </a:prstGeom>
          <a:noFill/>
          <a:ln w="25400" cap="flat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50800" tIns="50800" rIns="90981" bIns="50800">
            <a:prstTxWarp prst="textNoShape">
              <a:avLst/>
            </a:prstTxWarp>
          </a:bodyPr>
          <a:lstStyle/>
          <a:p>
            <a:pPr marL="360000" lvl="1" algn="just" defTabSz="914400" fontAlgn="base">
              <a:spcBef>
                <a:spcPts val="375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400" b="1" dirty="0">
              <a:solidFill>
                <a:srgbClr val="000000"/>
              </a:solidFill>
              <a:latin typeface="Helvetica"/>
              <a:ea typeface="Lucida Sans" charset="0"/>
              <a:cs typeface="Helvetica"/>
              <a:sym typeface="Lucida Sans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B0DC2A5-B760-EBEC-2E7B-1798D64D0667}"/>
              </a:ext>
            </a:extLst>
          </p:cNvPr>
          <p:cNvSpPr/>
          <p:nvPr/>
        </p:nvSpPr>
        <p:spPr>
          <a:xfrm>
            <a:off x="35160555" y="29675667"/>
            <a:ext cx="700406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ts val="600"/>
              </a:spcAft>
            </a:pPr>
            <a:r>
              <a:rPr lang="en-US" sz="3000" b="1" dirty="0">
                <a:latin typeface="Helvetica"/>
                <a:ea typeface="ヒラギノ角ゴ ProN W3" charset="-128"/>
                <a:cs typeface="Helvetica"/>
                <a:sym typeface="Gill Sans" charset="0"/>
              </a:rPr>
              <a:t>Contact us</a:t>
            </a:r>
            <a:endParaRPr lang="en-US" sz="2000" b="1" dirty="0">
              <a:latin typeface="Helvetica"/>
              <a:ea typeface="ヒラギノ角ゴ ProN W3" charset="-128"/>
              <a:cs typeface="Helvetica"/>
              <a:sym typeface="Gill Sans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C2FED2-4141-1550-6268-D4BE35A3E5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28402" y="30068388"/>
            <a:ext cx="1230946" cy="1230946"/>
          </a:xfrm>
          <a:prstGeom prst="rect">
            <a:avLst/>
          </a:prstGeom>
        </p:spPr>
      </p:pic>
      <p:sp>
        <p:nvSpPr>
          <p:cNvPr id="18" name="Rectangle 10">
            <a:extLst>
              <a:ext uri="{FF2B5EF4-FFF2-40B4-BE49-F238E27FC236}">
                <a16:creationId xmlns:a16="http://schemas.microsoft.com/office/drawing/2014/main" id="{CD39C05C-B2A7-61DB-3644-846C131381E2}"/>
              </a:ext>
            </a:extLst>
          </p:cNvPr>
          <p:cNvSpPr>
            <a:spLocks/>
          </p:cNvSpPr>
          <p:nvPr/>
        </p:nvSpPr>
        <p:spPr bwMode="auto">
          <a:xfrm>
            <a:off x="22107333" y="15783548"/>
            <a:ext cx="20209480" cy="720079"/>
          </a:xfrm>
          <a:prstGeom prst="rect">
            <a:avLst/>
          </a:prstGeom>
          <a:solidFill>
            <a:srgbClr val="0070C0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50800" tIns="50800" rIns="90981" bIns="50800">
            <a:prstTxWarp prst="textNoShape">
              <a:avLst/>
            </a:prstTxWarp>
          </a:bodyPr>
          <a:lstStyle/>
          <a:p>
            <a:pPr marL="360000" marR="0" lvl="1" indent="0" algn="just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/>
                <a:ea typeface="Lucida Sans" charset="0"/>
                <a:cs typeface="Helvetica"/>
                <a:sym typeface="Lucida Sans" charset="0"/>
              </a:rPr>
              <a:t>5. Results</a:t>
            </a:r>
          </a:p>
          <a:p>
            <a:pPr marL="360000" marR="0" lvl="1" indent="0" algn="just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"/>
                <a:ea typeface="Lucida Sans" charset="0"/>
                <a:cs typeface="Helvetica"/>
                <a:sym typeface="Lucida Sans" charset="0"/>
              </a:rPr>
              <a:t>x</a:t>
            </a:r>
          </a:p>
        </p:txBody>
      </p:sp>
      <p:sp>
        <p:nvSpPr>
          <p:cNvPr id="120" name="CasellaDiTesto 30">
            <a:extLst>
              <a:ext uri="{FF2B5EF4-FFF2-40B4-BE49-F238E27FC236}">
                <a16:creationId xmlns:a16="http://schemas.microsoft.com/office/drawing/2014/main" id="{02816B15-B9CC-28CE-181A-07253F66C1B2}"/>
              </a:ext>
            </a:extLst>
          </p:cNvPr>
          <p:cNvSpPr txBox="1"/>
          <p:nvPr/>
        </p:nvSpPr>
        <p:spPr>
          <a:xfrm>
            <a:off x="22453409" y="16682314"/>
            <a:ext cx="1936466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914400" fontAlgn="base">
              <a:spcBef>
                <a:spcPct val="0"/>
              </a:spcBef>
              <a:spcAft>
                <a:spcPts val="1500"/>
              </a:spcAft>
            </a:pPr>
            <a:r>
              <a:rPr lang="en-US" sz="3000" dirty="0">
                <a:solidFill>
                  <a:srgbClr val="000000"/>
                </a:solidFill>
                <a:latin typeface="Helvetica"/>
                <a:ea typeface="ヒラギノ角ゴ ProN W3" charset="-128"/>
                <a:cs typeface="Helvetica"/>
                <a:sym typeface="Gill Sans" charset="0"/>
              </a:rPr>
              <a:t>…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DE60659-F54A-41E6-2FFC-A2769A8BA8EE}"/>
              </a:ext>
            </a:extLst>
          </p:cNvPr>
          <p:cNvSpPr/>
          <p:nvPr/>
        </p:nvSpPr>
        <p:spPr>
          <a:xfrm>
            <a:off x="22453199" y="29675667"/>
            <a:ext cx="116844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ts val="600"/>
              </a:spcAft>
            </a:pPr>
            <a:r>
              <a:rPr lang="en-US" sz="3000" b="1" dirty="0">
                <a:latin typeface="Helvetica"/>
                <a:ea typeface="ヒラギノ角ゴ ProN W3" charset="-128"/>
                <a:cs typeface="Helvetica"/>
                <a:sym typeface="Gill Sans" charset="0"/>
              </a:rPr>
              <a:t>Code or References</a:t>
            </a:r>
            <a:endParaRPr lang="en-US" sz="2000" b="1" dirty="0">
              <a:latin typeface="Helvetica"/>
              <a:ea typeface="ヒラギノ角ゴ ProN W3" charset="-128"/>
              <a:cs typeface="Helvetica"/>
              <a:sym typeface="Gill Sans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5F0E4B20-413D-B6B7-0533-F84863221B96}"/>
              </a:ext>
            </a:extLst>
          </p:cNvPr>
          <p:cNvSpPr/>
          <p:nvPr/>
        </p:nvSpPr>
        <p:spPr>
          <a:xfrm>
            <a:off x="35166892" y="30492132"/>
            <a:ext cx="5685169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ts val="600"/>
              </a:spcAft>
            </a:pPr>
            <a:r>
              <a:rPr lang="en-US" sz="2000" b="1" dirty="0">
                <a:latin typeface="Helvetica"/>
                <a:ea typeface="ヒラギノ角ゴ ProN W3" charset="-128"/>
                <a:cs typeface="Helvetica"/>
                <a:sym typeface="Gill Sans" charset="0"/>
              </a:rPr>
              <a:t>Web:</a:t>
            </a:r>
            <a:r>
              <a:rPr lang="en-US" sz="2000" dirty="0">
                <a:latin typeface="Helvetica"/>
                <a:ea typeface="ヒラギノ角ゴ ProN W3" charset="-128"/>
                <a:cs typeface="Helvetica"/>
                <a:sym typeface="Gill Sans" charset="0"/>
              </a:rPr>
              <a:t> </a:t>
            </a:r>
            <a:r>
              <a:rPr lang="en-US" sz="2000" dirty="0">
                <a:latin typeface="Helvetica"/>
                <a:ea typeface="ヒラギノ角ゴ ProN W3" charset="-128"/>
                <a:cs typeface="Helvetica"/>
                <a:sym typeface="Gill Sans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https://galelli.cee.cornell.edu</a:t>
            </a:r>
            <a:r>
              <a:rPr lang="en-US" sz="2000" b="1" dirty="0">
                <a:latin typeface="Helvetica"/>
                <a:ea typeface="ヒラギノ角ゴ ProN W3" charset="-128"/>
                <a:cs typeface="Helvetica"/>
                <a:sym typeface="Gill Sans" charset="0"/>
              </a:rPr>
              <a:t> </a:t>
            </a:r>
            <a:endParaRPr lang="en-US" sz="2000" dirty="0">
              <a:latin typeface="Helvetica"/>
              <a:ea typeface="ヒラギノ角ゴ ProN W3" charset="-128"/>
              <a:cs typeface="Helvetica"/>
              <a:sym typeface="Gill Sans" charset="0"/>
            </a:endParaRPr>
          </a:p>
          <a:p>
            <a:pPr defTabSz="914400" fontAlgn="base">
              <a:spcBef>
                <a:spcPct val="0"/>
              </a:spcBef>
              <a:spcAft>
                <a:spcPts val="600"/>
              </a:spcAft>
            </a:pPr>
            <a:r>
              <a:rPr lang="en-US" sz="2000" b="1" dirty="0">
                <a:latin typeface="Helvetica"/>
                <a:ea typeface="ヒラギノ角ゴ ProN W3" charset="-128"/>
                <a:cs typeface="Helvetica"/>
                <a:sym typeface="Gill Sans" charset="0"/>
              </a:rPr>
              <a:t>Email:</a:t>
            </a:r>
            <a:r>
              <a:rPr lang="en-US" sz="2000" dirty="0">
                <a:latin typeface="Helvetica"/>
                <a:ea typeface="ヒラギノ角ゴ ProN W3" charset="-128"/>
                <a:cs typeface="Helvetica"/>
                <a:sym typeface="Gill Sans" charset="0"/>
              </a:rPr>
              <a:t> </a:t>
            </a:r>
            <a:r>
              <a:rPr lang="en-US" sz="2000" dirty="0">
                <a:latin typeface="Helvetica"/>
                <a:ea typeface="ヒラギノ角ゴ ProN W3" charset="-128"/>
                <a:cs typeface="Helvetica"/>
                <a:sym typeface="Gill Sans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galelli@cornell.edu</a:t>
            </a:r>
            <a:r>
              <a:rPr lang="en-US" sz="2000" dirty="0">
                <a:latin typeface="Helvetica"/>
                <a:ea typeface="ヒラギノ角ゴ ProN W3" charset="-128"/>
                <a:cs typeface="Helvetica"/>
                <a:sym typeface="Gill Sans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472260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2011</TotalTime>
  <Words>63</Words>
  <Application>Microsoft Macintosh PowerPoint</Application>
  <PresentationFormat>Custom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Rayy Chell</dc:creator>
  <cp:lastModifiedBy>Stefano Galelli</cp:lastModifiedBy>
  <cp:revision>100</cp:revision>
  <dcterms:created xsi:type="dcterms:W3CDTF">2022-12-07T01:27:49Z</dcterms:created>
  <dcterms:modified xsi:type="dcterms:W3CDTF">2024-06-07T14:15:58Z</dcterms:modified>
</cp:coreProperties>
</file>