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6"/>
  </p:notesMasterIdLst>
  <p:sldIdLst>
    <p:sldId id="373" r:id="rId2"/>
    <p:sldId id="440" r:id="rId3"/>
    <p:sldId id="467" r:id="rId4"/>
    <p:sldId id="43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C2"/>
    <a:srgbClr val="1CA29A"/>
    <a:srgbClr val="5769A5"/>
    <a:srgbClr val="6277BB"/>
    <a:srgbClr val="00EFF2"/>
    <a:srgbClr val="00DCDE"/>
    <a:srgbClr val="00A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7"/>
    <p:restoredTop sz="87958"/>
  </p:normalViewPr>
  <p:slideViewPr>
    <p:cSldViewPr snapToGrid="0" snapToObjects="1">
      <p:cViewPr varScale="1">
        <p:scale>
          <a:sx n="103" d="100"/>
          <a:sy n="103" d="100"/>
        </p:scale>
        <p:origin x="1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1DE3F-C7A3-B849-A893-DA69F54E9BB7}" type="datetimeFigureOut">
              <a:rPr lang="en-US" smtClean="0"/>
              <a:t>6/7/24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BE53E-502D-EA48-B765-E9C406CA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8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0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8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SG" sz="9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1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BE53E-502D-EA48-B765-E9C406CA08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9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BAB0-9AD5-DD4C-9AC7-FF123021BD95}" type="datetime1">
              <a:rPr lang="en-SG" smtClean="0"/>
              <a:t>7/6/24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23D5-E270-0245-960F-94F6A2FC94EC}" type="datetime1">
              <a:rPr lang="en-SG" smtClean="0"/>
              <a:t>7/6/24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3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AF8C-68CA-B942-BD07-D72799633F6C}" type="datetime1">
              <a:rPr lang="en-SG" smtClean="0"/>
              <a:t>7/6/24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4DAE-DDE9-C744-97E8-8D59953AA310}" type="datetime1">
              <a:rPr lang="en-SG" smtClean="0"/>
              <a:t>7/6/24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6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4562-6C86-874B-BE46-51AF5E1156A9}" type="datetime1">
              <a:rPr lang="en-SG" smtClean="0"/>
              <a:t>7/6/24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278B-2696-6341-9385-73D4CA028C6B}" type="datetime1">
              <a:rPr lang="en-SG" smtClean="0"/>
              <a:t>7/6/24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8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BD5-10A0-3644-A45D-4007788647BB}" type="datetime1">
              <a:rPr lang="en-SG" smtClean="0"/>
              <a:t>7/6/24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0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ABEA-AFD3-2840-BDF4-4A185E6AB4CE}" type="datetime1">
              <a:rPr lang="en-SG" smtClean="0"/>
              <a:t>7/6/24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8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2931-AC08-6948-9322-409E6154272A}" type="datetime1">
              <a:rPr lang="en-SG" smtClean="0"/>
              <a:t>7/6/24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8E08-83BE-734F-8D4A-1383CF6548B4}" type="datetime1">
              <a:rPr lang="en-SG" smtClean="0"/>
              <a:t>7/6/24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FBEA-0212-C740-9C9A-A17E459C730C}" type="datetime1">
              <a:rPr lang="en-SG" smtClean="0"/>
              <a:t>7/6/24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7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FACA-2F67-B943-8487-33C2E9E79FD3}" type="datetime1">
              <a:rPr lang="en-SG" smtClean="0"/>
              <a:t>7/6/24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7FF33-F5BF-3A42-B664-EABD922DB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6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galelli@cornell.edu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alelli.cee.cornell.edu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AAC5C7-F4EC-444E-9C53-A20D187EBC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 l="12485" r="12603" b="5176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10756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ll Sans MT"/>
                <a:cs typeface="Gill Sans MT"/>
              </a:rPr>
              <a:t>Title</a:t>
            </a:r>
          </a:p>
        </p:txBody>
      </p:sp>
      <p:sp>
        <p:nvSpPr>
          <p:cNvPr id="7" name="CasellaDiTesto 24">
            <a:extLst>
              <a:ext uri="{FF2B5EF4-FFF2-40B4-BE49-F238E27FC236}">
                <a16:creationId xmlns:a16="http://schemas.microsoft.com/office/drawing/2014/main" id="{5C573707-F48D-9E4B-AF7A-9F0ECAB38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20" y="5516263"/>
            <a:ext cx="2312065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133" dirty="0">
                <a:solidFill>
                  <a:schemeClr val="bg1"/>
                </a:solidFill>
                <a:latin typeface="Gill Sans MT"/>
                <a:ea typeface="Helvetica" pitchFamily="-108" charset="0"/>
                <a:cs typeface="Gill Sans MT"/>
              </a:rPr>
              <a:t>Author</a:t>
            </a:r>
            <a:r>
              <a:rPr lang="en-GB" sz="2133" baseline="30000" dirty="0">
                <a:solidFill>
                  <a:schemeClr val="bg1"/>
                </a:solidFill>
                <a:latin typeface="Gill Sans MT"/>
                <a:ea typeface="Helvetica" pitchFamily="-108" charset="0"/>
                <a:cs typeface="Gill Sans MT"/>
              </a:rPr>
              <a:t>1</a:t>
            </a:r>
          </a:p>
          <a:p>
            <a:r>
              <a:rPr lang="en-GB" sz="2133" dirty="0">
                <a:solidFill>
                  <a:schemeClr val="bg1"/>
                </a:solidFill>
                <a:latin typeface="Gill Sans MT"/>
                <a:ea typeface="Helvetica" pitchFamily="-108" charset="0"/>
                <a:cs typeface="Gill Sans MT"/>
              </a:rPr>
              <a:t>Author</a:t>
            </a:r>
            <a:r>
              <a:rPr lang="en-GB" sz="2133" baseline="30000" dirty="0">
                <a:solidFill>
                  <a:schemeClr val="bg1"/>
                </a:solidFill>
                <a:latin typeface="Gill Sans MT"/>
                <a:ea typeface="Helvetica" pitchFamily="-108" charset="0"/>
                <a:cs typeface="Gill Sans MT"/>
              </a:rPr>
              <a:t>2</a:t>
            </a:r>
          </a:p>
        </p:txBody>
      </p:sp>
      <p:sp>
        <p:nvSpPr>
          <p:cNvPr id="9" name="CasellaDiTesto 24">
            <a:extLst>
              <a:ext uri="{FF2B5EF4-FFF2-40B4-BE49-F238E27FC236}">
                <a16:creationId xmlns:a16="http://schemas.microsoft.com/office/drawing/2014/main" id="{69362740-69DB-764A-A133-D59B228C6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006" y="167011"/>
            <a:ext cx="29327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Gill Sans MT"/>
                <a:ea typeface="Helvetica" pitchFamily="-108" charset="0"/>
                <a:cs typeface="Gill Sans MT"/>
              </a:rPr>
              <a:t>Date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Gill Sans MT"/>
                <a:ea typeface="Helvetica" pitchFamily="-108" charset="0"/>
                <a:cs typeface="Gill Sans MT"/>
              </a:rPr>
              <a:t>Place</a:t>
            </a:r>
          </a:p>
          <a:p>
            <a:pPr algn="r"/>
            <a:endParaRPr lang="en-US" sz="1600" dirty="0">
              <a:solidFill>
                <a:schemeClr val="bg1"/>
              </a:solidFill>
              <a:latin typeface="Gill Sans MT"/>
              <a:ea typeface="Helvetica" pitchFamily="-108" charset="0"/>
              <a:cs typeface="Gill Sans MT"/>
            </a:endParaRPr>
          </a:p>
        </p:txBody>
      </p:sp>
      <p:sp>
        <p:nvSpPr>
          <p:cNvPr id="4" name="CasellaDiTesto 24">
            <a:extLst>
              <a:ext uri="{FF2B5EF4-FFF2-40B4-BE49-F238E27FC236}">
                <a16:creationId xmlns:a16="http://schemas.microsoft.com/office/drawing/2014/main" id="{340A1845-9A53-C3F4-421E-DA009409C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862" y="5515200"/>
            <a:ext cx="42659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baseline="30000" dirty="0">
                <a:solidFill>
                  <a:schemeClr val="bg1"/>
                </a:solidFill>
                <a:latin typeface="Gill Sans MT"/>
                <a:ea typeface="Helvetica" pitchFamily="-108" charset="0"/>
                <a:cs typeface="Gill Sans MT"/>
              </a:rPr>
              <a:t>1</a:t>
            </a:r>
            <a:r>
              <a:rPr lang="en-GB" sz="1600" dirty="0">
                <a:solidFill>
                  <a:schemeClr val="bg1"/>
                </a:solidFill>
                <a:latin typeface="Gill Sans MT"/>
                <a:ea typeface="Helvetica" pitchFamily="-108" charset="0"/>
                <a:cs typeface="Gill Sans MT"/>
              </a:rPr>
              <a:t>Affiliation</a:t>
            </a:r>
          </a:p>
          <a:p>
            <a:pPr algn="r"/>
            <a:r>
              <a:rPr lang="en-GB" sz="1600" baseline="30000" dirty="0">
                <a:solidFill>
                  <a:schemeClr val="bg1"/>
                </a:solidFill>
                <a:latin typeface="Gill Sans MT"/>
                <a:ea typeface="Helvetica" pitchFamily="-108" charset="0"/>
                <a:cs typeface="Gill Sans MT"/>
              </a:rPr>
              <a:t>2</a:t>
            </a:r>
            <a:r>
              <a:rPr lang="en-GB" sz="1600" dirty="0">
                <a:solidFill>
                  <a:schemeClr val="bg1"/>
                </a:solidFill>
                <a:latin typeface="Gill Sans MT"/>
                <a:ea typeface="Helvetica" pitchFamily="-108" charset="0"/>
                <a:cs typeface="Gill Sans MT"/>
              </a:rPr>
              <a:t>Affiliation</a:t>
            </a:r>
          </a:p>
          <a:p>
            <a:pPr algn="r"/>
            <a:endParaRPr lang="en-GB" sz="1600" dirty="0">
              <a:solidFill>
                <a:schemeClr val="bg1"/>
              </a:solidFill>
              <a:latin typeface="Gill Sans MT"/>
              <a:ea typeface="Helvetica" pitchFamily="-108" charset="0"/>
              <a:cs typeface="Gill Sans M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0C5FC1-3A52-B60B-1164-E2C653FA1673}"/>
              </a:ext>
            </a:extLst>
          </p:cNvPr>
          <p:cNvGrpSpPr/>
          <p:nvPr/>
        </p:nvGrpSpPr>
        <p:grpSpPr>
          <a:xfrm>
            <a:off x="518221" y="377389"/>
            <a:ext cx="1633355" cy="748794"/>
            <a:chOff x="2015483" y="1146536"/>
            <a:chExt cx="1225016" cy="561596"/>
          </a:xfrm>
        </p:grpSpPr>
        <p:pic>
          <p:nvPicPr>
            <p:cNvPr id="8" name="Picture 7" descr="A group of circles in different colors&#10;&#10;Description automatically generated">
              <a:extLst>
                <a:ext uri="{FF2B5EF4-FFF2-40B4-BE49-F238E27FC236}">
                  <a16:creationId xmlns:a16="http://schemas.microsoft.com/office/drawing/2014/main" id="{451E4112-AE81-20D6-1252-E70648194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5483" y="1165329"/>
              <a:ext cx="467231" cy="50903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CBDCC5-3243-ADF8-CB89-1EA2638E63BB}"/>
                </a:ext>
              </a:extLst>
            </p:cNvPr>
            <p:cNvSpPr txBox="1"/>
            <p:nvPr/>
          </p:nvSpPr>
          <p:spPr>
            <a:xfrm>
              <a:off x="2420568" y="1146536"/>
              <a:ext cx="819931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CIS</a:t>
              </a:r>
            </a:p>
            <a:p>
              <a:r>
                <a:rPr lang="en-US" sz="2133" dirty="0">
                  <a:solidFill>
                    <a:schemeClr val="bg1"/>
                  </a:solidFill>
                  <a:latin typeface="Gill Sans MT" panose="020B0502020104020203" pitchFamily="34" charset="77"/>
                </a:rPr>
                <a:t>Lab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28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ABDFB94-E3D2-2642-996B-5C05979BE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2</a:t>
            </a:fld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1AF980-3CCB-067E-1B4C-B7D83EB5599B}"/>
              </a:ext>
            </a:extLst>
          </p:cNvPr>
          <p:cNvSpPr txBox="1"/>
          <p:nvPr/>
        </p:nvSpPr>
        <p:spPr>
          <a:xfrm>
            <a:off x="269966" y="144000"/>
            <a:ext cx="84560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0000"/>
                </a:solidFill>
                <a:latin typeface="Gill Sans MT"/>
                <a:cs typeface="Gill Sans MT"/>
              </a:rPr>
              <a:t>Title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AA267B-2C22-B8C6-9FD6-FA55E8F919E2}"/>
              </a:ext>
            </a:extLst>
          </p:cNvPr>
          <p:cNvSpPr txBox="1"/>
          <p:nvPr/>
        </p:nvSpPr>
        <p:spPr>
          <a:xfrm>
            <a:off x="269966" y="1155174"/>
            <a:ext cx="361809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84" lvl="1"/>
            <a:r>
              <a:rPr lang="en-US" sz="1867" b="1" dirty="0">
                <a:latin typeface="Gill Sans MT"/>
                <a:cs typeface="Gill Sans MT"/>
              </a:rPr>
              <a:t>Sub-title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2E09DF-88B7-DBA6-E7C9-2FA9E128FE86}"/>
              </a:ext>
            </a:extLst>
          </p:cNvPr>
          <p:cNvSpPr txBox="1"/>
          <p:nvPr/>
        </p:nvSpPr>
        <p:spPr>
          <a:xfrm>
            <a:off x="269966" y="2184826"/>
            <a:ext cx="46539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84" lvl="1"/>
            <a:r>
              <a:rPr lang="en-US" sz="1867" dirty="0">
                <a:latin typeface="Gill Sans MT"/>
                <a:cs typeface="Gill Sans M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1200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ABDFB94-E3D2-2642-996B-5C05979BE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7FF33-F5BF-3A42-B664-EABD922DB817}" type="slidenum">
              <a:rPr lang="en-US" smtClean="0"/>
              <a:t>3</a:t>
            </a:fld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1AF980-3CCB-067E-1B4C-B7D83EB5599B}"/>
              </a:ext>
            </a:extLst>
          </p:cNvPr>
          <p:cNvSpPr txBox="1"/>
          <p:nvPr/>
        </p:nvSpPr>
        <p:spPr>
          <a:xfrm>
            <a:off x="269966" y="144000"/>
            <a:ext cx="84560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0000"/>
                </a:solidFill>
                <a:latin typeface="Gill Sans MT"/>
                <a:cs typeface="Gill Sans MT"/>
              </a:rPr>
              <a:t>Title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AA267B-2C22-B8C6-9FD6-FA55E8F919E2}"/>
              </a:ext>
            </a:extLst>
          </p:cNvPr>
          <p:cNvSpPr txBox="1"/>
          <p:nvPr/>
        </p:nvSpPr>
        <p:spPr>
          <a:xfrm>
            <a:off x="269966" y="1155174"/>
            <a:ext cx="361809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84" lvl="1"/>
            <a:r>
              <a:rPr lang="en-US" sz="1867" b="1" dirty="0">
                <a:latin typeface="Gill Sans MT"/>
                <a:cs typeface="Gill Sans MT"/>
              </a:rPr>
              <a:t>Sub-title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2E09DF-88B7-DBA6-E7C9-2FA9E128FE86}"/>
              </a:ext>
            </a:extLst>
          </p:cNvPr>
          <p:cNvSpPr txBox="1"/>
          <p:nvPr/>
        </p:nvSpPr>
        <p:spPr>
          <a:xfrm>
            <a:off x="269966" y="2184826"/>
            <a:ext cx="46539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84" lvl="1"/>
            <a:r>
              <a:rPr lang="en-US" sz="1867" dirty="0">
                <a:latin typeface="Gill Sans MT"/>
                <a:cs typeface="Gill Sans M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4317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3086051"/>
            <a:ext cx="914400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latin typeface="Gill Sans MT"/>
                <a:cs typeface="Gill Sans MT"/>
              </a:rPr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6161" y="4962631"/>
            <a:ext cx="177650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u="sng" dirty="0">
                <a:latin typeface="Gill Sans MT"/>
                <a:cs typeface="Gill Sans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…@cornell.edu</a:t>
            </a:r>
            <a:r>
              <a:rPr lang="en-US" sz="1333" u="sng" dirty="0">
                <a:latin typeface="Gill Sans MT"/>
                <a:cs typeface="Gill Sans MT"/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23C67D-6C7B-BD4D-B7CA-C4B9E2AC4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51" y="4962630"/>
            <a:ext cx="395941" cy="3959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1E722C-EA31-3146-896E-5172C2E76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6551" y="5511982"/>
            <a:ext cx="395941" cy="3959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99B57E-F945-044E-8A50-82396084ED81}"/>
              </a:ext>
            </a:extLst>
          </p:cNvPr>
          <p:cNvSpPr txBox="1"/>
          <p:nvPr/>
        </p:nvSpPr>
        <p:spPr>
          <a:xfrm>
            <a:off x="986159" y="5545805"/>
            <a:ext cx="265504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u="sng" dirty="0">
                <a:latin typeface="Gill Sans MT"/>
                <a:cs typeface="Gill Sans 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https://galelli.cee.cornell.edu</a:t>
            </a:r>
            <a:r>
              <a:rPr lang="en-US" sz="1333" u="sng" dirty="0">
                <a:latin typeface="Gill Sans MT"/>
                <a:cs typeface="Gill Sans MT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AEED3D-4851-544E-A971-7C88C178D20E}"/>
              </a:ext>
            </a:extLst>
          </p:cNvPr>
          <p:cNvSpPr txBox="1"/>
          <p:nvPr/>
        </p:nvSpPr>
        <p:spPr>
          <a:xfrm>
            <a:off x="970271" y="6110158"/>
            <a:ext cx="205237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Gill Sans MT"/>
                <a:cs typeface="Gill Sans MT"/>
              </a:rPr>
              <a:t>@...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51A19A-CC17-0A4D-8D1C-EE146AAD40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6609" y="5771435"/>
            <a:ext cx="700840" cy="7008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52CF07-17CF-214A-8800-92CCEBC947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551" y="6076334"/>
            <a:ext cx="395941" cy="395941"/>
          </a:xfrm>
          <a:prstGeom prst="rect">
            <a:avLst/>
          </a:prstGeom>
        </p:spPr>
      </p:pic>
      <p:pic>
        <p:nvPicPr>
          <p:cNvPr id="3" name="Picture 2" descr="A logo with red blue yellow and black text&#10;&#10;Description automatically generated">
            <a:extLst>
              <a:ext uri="{FF2B5EF4-FFF2-40B4-BE49-F238E27FC236}">
                <a16:creationId xmlns:a16="http://schemas.microsoft.com/office/drawing/2014/main" id="{890A7577-98FC-9EE9-E6D4-9816146AA3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4028" y="281183"/>
            <a:ext cx="1093241" cy="6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87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4892</TotalTime>
  <Words>38</Words>
  <Application>Microsoft Macintosh PowerPoint</Application>
  <PresentationFormat>On-screen Show (4:3)</PresentationFormat>
  <Paragraphs>25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Gill Sans MT</vt:lpstr>
      <vt:lpstr>Office 2013 - 2022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Galelli</dc:creator>
  <cp:lastModifiedBy>Stefano Galelli</cp:lastModifiedBy>
  <cp:revision>819</cp:revision>
  <cp:lastPrinted>2022-03-06T17:00:10Z</cp:lastPrinted>
  <dcterms:created xsi:type="dcterms:W3CDTF">2020-11-19T02:30:26Z</dcterms:created>
  <dcterms:modified xsi:type="dcterms:W3CDTF">2024-06-07T14:08:11Z</dcterms:modified>
</cp:coreProperties>
</file>